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3"/>
  </p:notesMasterIdLst>
  <p:sldIdLst>
    <p:sldId id="2370" r:id="rId5"/>
    <p:sldId id="2621" r:id="rId6"/>
    <p:sldId id="2622" r:id="rId7"/>
    <p:sldId id="2623" r:id="rId8"/>
    <p:sldId id="2629" r:id="rId9"/>
    <p:sldId id="2624" r:id="rId10"/>
    <p:sldId id="2627" r:id="rId11"/>
    <p:sldId id="262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4C1FA4-F938-48C4-80FF-AB7F1DE82789}" v="67" dt="2023-12-13T07:57:58.9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60" d="100"/>
          <a:sy n="60" d="100"/>
        </p:scale>
        <p:origin x="648"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 Burrell" userId="f25c5eb1-358c-4e5c-9d83-99e515a08d29" providerId="ADAL" clId="{BDCB841F-76EB-4C65-BDED-0BAECEC6E6FD}"/>
    <pc:docChg chg="undo custSel addSld delSld modSld">
      <pc:chgData name="Robert Burrell" userId="f25c5eb1-358c-4e5c-9d83-99e515a08d29" providerId="ADAL" clId="{BDCB841F-76EB-4C65-BDED-0BAECEC6E6FD}" dt="2023-12-13T08:04:38.377" v="6" actId="14100"/>
      <pc:docMkLst>
        <pc:docMk/>
      </pc:docMkLst>
      <pc:sldChg chg="modSp mod">
        <pc:chgData name="Robert Burrell" userId="f25c5eb1-358c-4e5c-9d83-99e515a08d29" providerId="ADAL" clId="{BDCB841F-76EB-4C65-BDED-0BAECEC6E6FD}" dt="2023-12-13T08:04:38.377" v="6" actId="14100"/>
        <pc:sldMkLst>
          <pc:docMk/>
          <pc:sldMk cId="2450218959" sldId="2624"/>
        </pc:sldMkLst>
        <pc:graphicFrameChg chg="mod">
          <ac:chgData name="Robert Burrell" userId="f25c5eb1-358c-4e5c-9d83-99e515a08d29" providerId="ADAL" clId="{BDCB841F-76EB-4C65-BDED-0BAECEC6E6FD}" dt="2023-12-13T08:04:38.377" v="6" actId="14100"/>
          <ac:graphicFrameMkLst>
            <pc:docMk/>
            <pc:sldMk cId="2450218959" sldId="2624"/>
            <ac:graphicFrameMk id="3" creationId="{AACF85C4-F16A-C023-F271-C05DD95B50C9}"/>
          </ac:graphicFrameMkLst>
        </pc:graphicFrameChg>
      </pc:sldChg>
      <pc:sldChg chg="del">
        <pc:chgData name="Robert Burrell" userId="f25c5eb1-358c-4e5c-9d83-99e515a08d29" providerId="ADAL" clId="{BDCB841F-76EB-4C65-BDED-0BAECEC6E6FD}" dt="2023-12-13T08:03:37.772" v="2" actId="47"/>
        <pc:sldMkLst>
          <pc:docMk/>
          <pc:sldMk cId="2292904375" sldId="2625"/>
        </pc:sldMkLst>
      </pc:sldChg>
      <pc:sldChg chg="add del">
        <pc:chgData name="Robert Burrell" userId="f25c5eb1-358c-4e5c-9d83-99e515a08d29" providerId="ADAL" clId="{BDCB841F-76EB-4C65-BDED-0BAECEC6E6FD}" dt="2023-12-13T08:03:34.328" v="1" actId="47"/>
        <pc:sldMkLst>
          <pc:docMk/>
          <pc:sldMk cId="887012180" sldId="2629"/>
        </pc:sldMkLst>
      </pc:sldChg>
    </pc:docChg>
  </pc:docChgLst>
  <pc:docChgLst>
    <pc:chgData name="Robert Burrell" userId="f25c5eb1-358c-4e5c-9d83-99e515a08d29" providerId="ADAL" clId="{8829812A-D828-412C-817A-CFFF81746FCF}"/>
    <pc:docChg chg="undo custSel addSld delSld modSld">
      <pc:chgData name="Robert Burrell" userId="f25c5eb1-358c-4e5c-9d83-99e515a08d29" providerId="ADAL" clId="{8829812A-D828-412C-817A-CFFF81746FCF}" dt="2023-05-02T11:04:28.331" v="209" actId="1076"/>
      <pc:docMkLst>
        <pc:docMk/>
      </pc:docMkLst>
      <pc:sldChg chg="addSp delSp modSp mod setBg">
        <pc:chgData name="Robert Burrell" userId="f25c5eb1-358c-4e5c-9d83-99e515a08d29" providerId="ADAL" clId="{8829812A-D828-412C-817A-CFFF81746FCF}" dt="2023-05-02T10:55:55.938" v="190" actId="732"/>
        <pc:sldMkLst>
          <pc:docMk/>
          <pc:sldMk cId="109857222" sldId="256"/>
        </pc:sldMkLst>
        <pc:spChg chg="del">
          <ac:chgData name="Robert Burrell" userId="f25c5eb1-358c-4e5c-9d83-99e515a08d29" providerId="ADAL" clId="{8829812A-D828-412C-817A-CFFF81746FCF}" dt="2023-05-02T10:54:36.612" v="168" actId="478"/>
          <ac:spMkLst>
            <pc:docMk/>
            <pc:sldMk cId="109857222" sldId="256"/>
            <ac:spMk id="2" creationId="{00000000-0000-0000-0000-000000000000}"/>
          </ac:spMkLst>
        </pc:spChg>
        <pc:spChg chg="del">
          <ac:chgData name="Robert Burrell" userId="f25c5eb1-358c-4e5c-9d83-99e515a08d29" providerId="ADAL" clId="{8829812A-D828-412C-817A-CFFF81746FCF}" dt="2023-05-02T10:54:38.671" v="169" actId="478"/>
          <ac:spMkLst>
            <pc:docMk/>
            <pc:sldMk cId="109857222" sldId="256"/>
            <ac:spMk id="3" creationId="{00000000-0000-0000-0000-000000000000}"/>
          </ac:spMkLst>
        </pc:spChg>
        <pc:spChg chg="add del">
          <ac:chgData name="Robert Burrell" userId="f25c5eb1-358c-4e5c-9d83-99e515a08d29" providerId="ADAL" clId="{8829812A-D828-412C-817A-CFFF81746FCF}" dt="2023-05-02T10:54:49.896" v="172" actId="26606"/>
          <ac:spMkLst>
            <pc:docMk/>
            <pc:sldMk cId="109857222" sldId="256"/>
            <ac:spMk id="11" creationId="{AB8C311F-7253-4AED-9701-7FC0708C41C7}"/>
          </ac:spMkLst>
        </pc:spChg>
        <pc:spChg chg="add del">
          <ac:chgData name="Robert Burrell" userId="f25c5eb1-358c-4e5c-9d83-99e515a08d29" providerId="ADAL" clId="{8829812A-D828-412C-817A-CFFF81746FCF}" dt="2023-05-02T10:54:49.896" v="172" actId="26606"/>
          <ac:spMkLst>
            <pc:docMk/>
            <pc:sldMk cId="109857222" sldId="256"/>
            <ac:spMk id="13" creationId="{E2384209-CB15-4CDF-9D31-C44FD9A3F20D}"/>
          </ac:spMkLst>
        </pc:spChg>
        <pc:spChg chg="add del">
          <ac:chgData name="Robert Burrell" userId="f25c5eb1-358c-4e5c-9d83-99e515a08d29" providerId="ADAL" clId="{8829812A-D828-412C-817A-CFFF81746FCF}" dt="2023-05-02T10:54:49.896" v="172" actId="26606"/>
          <ac:spMkLst>
            <pc:docMk/>
            <pc:sldMk cId="109857222" sldId="256"/>
            <ac:spMk id="15" creationId="{2633B3B5-CC90-43F0-8714-D31D1F3F0209}"/>
          </ac:spMkLst>
        </pc:spChg>
        <pc:spChg chg="add del">
          <ac:chgData name="Robert Burrell" userId="f25c5eb1-358c-4e5c-9d83-99e515a08d29" providerId="ADAL" clId="{8829812A-D828-412C-817A-CFFF81746FCF}" dt="2023-05-02T10:54:49.896" v="172" actId="26606"/>
          <ac:spMkLst>
            <pc:docMk/>
            <pc:sldMk cId="109857222" sldId="256"/>
            <ac:spMk id="17" creationId="{A8D57A06-A426-446D-B02C-A2DC6B62E45E}"/>
          </ac:spMkLst>
        </pc:spChg>
        <pc:spChg chg="add del">
          <ac:chgData name="Robert Burrell" userId="f25c5eb1-358c-4e5c-9d83-99e515a08d29" providerId="ADAL" clId="{8829812A-D828-412C-817A-CFFF81746FCF}" dt="2023-05-02T10:54:52.982" v="174" actId="26606"/>
          <ac:spMkLst>
            <pc:docMk/>
            <pc:sldMk cId="109857222" sldId="256"/>
            <ac:spMk id="19" creationId="{9A97C86A-04D6-40F7-AE84-31AB43E6A846}"/>
          </ac:spMkLst>
        </pc:spChg>
        <pc:spChg chg="add del">
          <ac:chgData name="Robert Burrell" userId="f25c5eb1-358c-4e5c-9d83-99e515a08d29" providerId="ADAL" clId="{8829812A-D828-412C-817A-CFFF81746FCF}" dt="2023-05-02T10:54:52.982" v="174" actId="26606"/>
          <ac:spMkLst>
            <pc:docMk/>
            <pc:sldMk cId="109857222" sldId="256"/>
            <ac:spMk id="20" creationId="{F3060C83-F051-4F0E-ABAD-AA0DFC48B218}"/>
          </ac:spMkLst>
        </pc:spChg>
        <pc:spChg chg="add del">
          <ac:chgData name="Robert Burrell" userId="f25c5eb1-358c-4e5c-9d83-99e515a08d29" providerId="ADAL" clId="{8829812A-D828-412C-817A-CFFF81746FCF}" dt="2023-05-02T10:54:52.982" v="174" actId="26606"/>
          <ac:spMkLst>
            <pc:docMk/>
            <pc:sldMk cId="109857222" sldId="256"/>
            <ac:spMk id="21" creationId="{FF9F2414-84E8-453E-B1F3-389FDE8192D9}"/>
          </ac:spMkLst>
        </pc:spChg>
        <pc:spChg chg="add del">
          <ac:chgData name="Robert Burrell" userId="f25c5eb1-358c-4e5c-9d83-99e515a08d29" providerId="ADAL" clId="{8829812A-D828-412C-817A-CFFF81746FCF}" dt="2023-05-02T10:54:52.982" v="174" actId="26606"/>
          <ac:spMkLst>
            <pc:docMk/>
            <pc:sldMk cId="109857222" sldId="256"/>
            <ac:spMk id="22" creationId="{83C98ABE-055B-441F-B07E-44F97F083C39}"/>
          </ac:spMkLst>
        </pc:spChg>
        <pc:spChg chg="add del">
          <ac:chgData name="Robert Burrell" userId="f25c5eb1-358c-4e5c-9d83-99e515a08d29" providerId="ADAL" clId="{8829812A-D828-412C-817A-CFFF81746FCF}" dt="2023-05-02T10:54:52.982" v="174" actId="26606"/>
          <ac:spMkLst>
            <pc:docMk/>
            <pc:sldMk cId="109857222" sldId="256"/>
            <ac:spMk id="23" creationId="{3ECA69A1-7536-43AC-85EF-C7106179F5ED}"/>
          </ac:spMkLst>
        </pc:spChg>
        <pc:spChg chg="add del">
          <ac:chgData name="Robert Burrell" userId="f25c5eb1-358c-4e5c-9d83-99e515a08d29" providerId="ADAL" clId="{8829812A-D828-412C-817A-CFFF81746FCF}" dt="2023-05-02T10:54:52.982" v="174" actId="26606"/>
          <ac:spMkLst>
            <pc:docMk/>
            <pc:sldMk cId="109857222" sldId="256"/>
            <ac:spMk id="24" creationId="{29FDB030-9B49-4CED-8CCD-4D99382388AC}"/>
          </ac:spMkLst>
        </pc:spChg>
        <pc:spChg chg="add del">
          <ac:chgData name="Robert Burrell" userId="f25c5eb1-358c-4e5c-9d83-99e515a08d29" providerId="ADAL" clId="{8829812A-D828-412C-817A-CFFF81746FCF}" dt="2023-05-02T10:54:52.982" v="174" actId="26606"/>
          <ac:spMkLst>
            <pc:docMk/>
            <pc:sldMk cId="109857222" sldId="256"/>
            <ac:spMk id="25" creationId="{3783CA14-24A1-485C-8B30-D6A5D87987AD}"/>
          </ac:spMkLst>
        </pc:spChg>
        <pc:spChg chg="add del">
          <ac:chgData name="Robert Burrell" userId="f25c5eb1-358c-4e5c-9d83-99e515a08d29" providerId="ADAL" clId="{8829812A-D828-412C-817A-CFFF81746FCF}" dt="2023-05-02T10:54:55.888" v="176" actId="26606"/>
          <ac:spMkLst>
            <pc:docMk/>
            <pc:sldMk cId="109857222" sldId="256"/>
            <ac:spMk id="27" creationId="{1500B4A4-B1F1-41EA-886A-B8A210DBCA3B}"/>
          </ac:spMkLst>
        </pc:spChg>
        <pc:spChg chg="add del">
          <ac:chgData name="Robert Burrell" userId="f25c5eb1-358c-4e5c-9d83-99e515a08d29" providerId="ADAL" clId="{8829812A-D828-412C-817A-CFFF81746FCF}" dt="2023-05-02T10:54:55.888" v="176" actId="26606"/>
          <ac:spMkLst>
            <pc:docMk/>
            <pc:sldMk cId="109857222" sldId="256"/>
            <ac:spMk id="28" creationId="{5E55A99C-0BDC-4DBE-8E40-9FA66F629FA1}"/>
          </ac:spMkLst>
        </pc:spChg>
        <pc:spChg chg="add del">
          <ac:chgData name="Robert Burrell" userId="f25c5eb1-358c-4e5c-9d83-99e515a08d29" providerId="ADAL" clId="{8829812A-D828-412C-817A-CFFF81746FCF}" dt="2023-05-02T10:55:06.107" v="178" actId="26606"/>
          <ac:spMkLst>
            <pc:docMk/>
            <pc:sldMk cId="109857222" sldId="256"/>
            <ac:spMk id="30" creationId="{5F879AC3-D4CE-493C-ADC7-06205677F4F8}"/>
          </ac:spMkLst>
        </pc:spChg>
        <pc:spChg chg="add del">
          <ac:chgData name="Robert Burrell" userId="f25c5eb1-358c-4e5c-9d83-99e515a08d29" providerId="ADAL" clId="{8829812A-D828-412C-817A-CFFF81746FCF}" dt="2023-05-02T10:55:06.107" v="178" actId="26606"/>
          <ac:spMkLst>
            <pc:docMk/>
            <pc:sldMk cId="109857222" sldId="256"/>
            <ac:spMk id="31" creationId="{736F0DFD-0954-464F-BF12-DD2E6F6E0380}"/>
          </ac:spMkLst>
        </pc:spChg>
        <pc:spChg chg="add del">
          <ac:chgData name="Robert Burrell" userId="f25c5eb1-358c-4e5c-9d83-99e515a08d29" providerId="ADAL" clId="{8829812A-D828-412C-817A-CFFF81746FCF}" dt="2023-05-02T10:55:07.834" v="180" actId="26606"/>
          <ac:spMkLst>
            <pc:docMk/>
            <pc:sldMk cId="109857222" sldId="256"/>
            <ac:spMk id="33" creationId="{AB8C311F-7253-4AED-9701-7FC0708C41C7}"/>
          </ac:spMkLst>
        </pc:spChg>
        <pc:spChg chg="add del">
          <ac:chgData name="Robert Burrell" userId="f25c5eb1-358c-4e5c-9d83-99e515a08d29" providerId="ADAL" clId="{8829812A-D828-412C-817A-CFFF81746FCF}" dt="2023-05-02T10:55:07.834" v="180" actId="26606"/>
          <ac:spMkLst>
            <pc:docMk/>
            <pc:sldMk cId="109857222" sldId="256"/>
            <ac:spMk id="34" creationId="{FD073016-B734-483B-8953-5BADEE145112}"/>
          </ac:spMkLst>
        </pc:spChg>
        <pc:spChg chg="add del">
          <ac:chgData name="Robert Burrell" userId="f25c5eb1-358c-4e5c-9d83-99e515a08d29" providerId="ADAL" clId="{8829812A-D828-412C-817A-CFFF81746FCF}" dt="2023-05-02T10:55:07.834" v="180" actId="26606"/>
          <ac:spMkLst>
            <pc:docMk/>
            <pc:sldMk cId="109857222" sldId="256"/>
            <ac:spMk id="35" creationId="{90A7EAB6-59D3-4325-8DE6-E0CA4009CE53}"/>
          </ac:spMkLst>
        </pc:spChg>
        <pc:spChg chg="add del">
          <ac:chgData name="Robert Burrell" userId="f25c5eb1-358c-4e5c-9d83-99e515a08d29" providerId="ADAL" clId="{8829812A-D828-412C-817A-CFFF81746FCF}" dt="2023-05-02T10:55:07.834" v="180" actId="26606"/>
          <ac:spMkLst>
            <pc:docMk/>
            <pc:sldMk cId="109857222" sldId="256"/>
            <ac:spMk id="36" creationId="{A8D57A06-A426-446D-B02C-A2DC6B62E45E}"/>
          </ac:spMkLst>
        </pc:spChg>
        <pc:spChg chg="add del">
          <ac:chgData name="Robert Burrell" userId="f25c5eb1-358c-4e5c-9d83-99e515a08d29" providerId="ADAL" clId="{8829812A-D828-412C-817A-CFFF81746FCF}" dt="2023-05-02T10:55:10.296" v="182" actId="26606"/>
          <ac:spMkLst>
            <pc:docMk/>
            <pc:sldMk cId="109857222" sldId="256"/>
            <ac:spMk id="38" creationId="{0B761509-3B9A-49A6-A84B-C3D86811697D}"/>
          </ac:spMkLst>
        </pc:spChg>
        <pc:spChg chg="add del">
          <ac:chgData name="Robert Burrell" userId="f25c5eb1-358c-4e5c-9d83-99e515a08d29" providerId="ADAL" clId="{8829812A-D828-412C-817A-CFFF81746FCF}" dt="2023-05-02T10:55:10.296" v="182" actId="26606"/>
          <ac:spMkLst>
            <pc:docMk/>
            <pc:sldMk cId="109857222" sldId="256"/>
            <ac:spMk id="39" creationId="{91DE43FD-EB47-414A-B0AB-169B0FFFA527}"/>
          </ac:spMkLst>
        </pc:spChg>
        <pc:spChg chg="add del">
          <ac:chgData name="Robert Burrell" userId="f25c5eb1-358c-4e5c-9d83-99e515a08d29" providerId="ADAL" clId="{8829812A-D828-412C-817A-CFFF81746FCF}" dt="2023-05-02T10:55:27.501" v="184" actId="26606"/>
          <ac:spMkLst>
            <pc:docMk/>
            <pc:sldMk cId="109857222" sldId="256"/>
            <ac:spMk id="43" creationId="{8950AD4C-6AF3-49F8-94E1-DBCAFB39478B}"/>
          </ac:spMkLst>
        </pc:spChg>
        <pc:spChg chg="add del">
          <ac:chgData name="Robert Burrell" userId="f25c5eb1-358c-4e5c-9d83-99e515a08d29" providerId="ADAL" clId="{8829812A-D828-412C-817A-CFFF81746FCF}" dt="2023-05-02T10:55:27.501" v="184" actId="26606"/>
          <ac:spMkLst>
            <pc:docMk/>
            <pc:sldMk cId="109857222" sldId="256"/>
            <ac:spMk id="44" creationId="{0ACBD85E-A404-45CB-B532-1039E479D4C6}"/>
          </ac:spMkLst>
        </pc:spChg>
        <pc:spChg chg="add del">
          <ac:chgData name="Robert Burrell" userId="f25c5eb1-358c-4e5c-9d83-99e515a08d29" providerId="ADAL" clId="{8829812A-D828-412C-817A-CFFF81746FCF}" dt="2023-05-02T10:55:27.501" v="184" actId="26606"/>
          <ac:spMkLst>
            <pc:docMk/>
            <pc:sldMk cId="109857222" sldId="256"/>
            <ac:spMk id="45" creationId="{DB1626B1-BAC7-4893-A5AC-620597685187}"/>
          </ac:spMkLst>
        </pc:spChg>
        <pc:spChg chg="add del">
          <ac:chgData name="Robert Burrell" userId="f25c5eb1-358c-4e5c-9d83-99e515a08d29" providerId="ADAL" clId="{8829812A-D828-412C-817A-CFFF81746FCF}" dt="2023-05-02T10:55:27.501" v="184" actId="26606"/>
          <ac:spMkLst>
            <pc:docMk/>
            <pc:sldMk cId="109857222" sldId="256"/>
            <ac:spMk id="46" creationId="{D64E9910-51FE-45BF-973D-9D2401FD3C63}"/>
          </ac:spMkLst>
        </pc:spChg>
        <pc:spChg chg="add">
          <ac:chgData name="Robert Burrell" userId="f25c5eb1-358c-4e5c-9d83-99e515a08d29" providerId="ADAL" clId="{8829812A-D828-412C-817A-CFFF81746FCF}" dt="2023-05-02T10:55:27.506" v="185" actId="26606"/>
          <ac:spMkLst>
            <pc:docMk/>
            <pc:sldMk cId="109857222" sldId="256"/>
            <ac:spMk id="48" creationId="{32BC26D8-82FB-445E-AA49-62A77D7C1EE0}"/>
          </ac:spMkLst>
        </pc:spChg>
        <pc:spChg chg="add">
          <ac:chgData name="Robert Burrell" userId="f25c5eb1-358c-4e5c-9d83-99e515a08d29" providerId="ADAL" clId="{8829812A-D828-412C-817A-CFFF81746FCF}" dt="2023-05-02T10:55:27.506" v="185" actId="26606"/>
          <ac:spMkLst>
            <pc:docMk/>
            <pc:sldMk cId="109857222" sldId="256"/>
            <ac:spMk id="49" creationId="{CB44330D-EA18-4254-AA95-EB49948539B8}"/>
          </ac:spMkLst>
        </pc:spChg>
        <pc:grpChg chg="add del">
          <ac:chgData name="Robert Burrell" userId="f25c5eb1-358c-4e5c-9d83-99e515a08d29" providerId="ADAL" clId="{8829812A-D828-412C-817A-CFFF81746FCF}" dt="2023-05-02T10:55:10.296" v="182" actId="26606"/>
          <ac:grpSpMkLst>
            <pc:docMk/>
            <pc:sldMk cId="109857222" sldId="256"/>
            <ac:grpSpMk id="40" creationId="{58495BCC-CE77-4CC2-952E-846F41119FD5}"/>
          </ac:grpSpMkLst>
        </pc:grpChg>
        <pc:picChg chg="add del mod">
          <ac:chgData name="Robert Burrell" userId="f25c5eb1-358c-4e5c-9d83-99e515a08d29" providerId="ADAL" clId="{8829812A-D828-412C-817A-CFFF81746FCF}" dt="2023-05-02T10:54:29.400" v="164" actId="478"/>
          <ac:picMkLst>
            <pc:docMk/>
            <pc:sldMk cId="109857222" sldId="256"/>
            <ac:picMk id="4" creationId="{EBBE2042-9372-A205-483B-B0DB9D7EDCD9}"/>
          </ac:picMkLst>
        </pc:picChg>
        <pc:picChg chg="add del">
          <ac:chgData name="Robert Burrell" userId="f25c5eb1-358c-4e5c-9d83-99e515a08d29" providerId="ADAL" clId="{8829812A-D828-412C-817A-CFFF81746FCF}" dt="2023-05-02T10:54:33.397" v="166"/>
          <ac:picMkLst>
            <pc:docMk/>
            <pc:sldMk cId="109857222" sldId="256"/>
            <ac:picMk id="5" creationId="{186794DA-B00C-23FF-16A5-76F4B91E2F9A}"/>
          </ac:picMkLst>
        </pc:picChg>
        <pc:picChg chg="add mod modCrop">
          <ac:chgData name="Robert Burrell" userId="f25c5eb1-358c-4e5c-9d83-99e515a08d29" providerId="ADAL" clId="{8829812A-D828-412C-817A-CFFF81746FCF}" dt="2023-05-02T10:55:55.938" v="190" actId="732"/>
          <ac:picMkLst>
            <pc:docMk/>
            <pc:sldMk cId="109857222" sldId="256"/>
            <ac:picMk id="6" creationId="{F585415E-755E-A302-9225-97253F09603B}"/>
          </ac:picMkLst>
        </pc:picChg>
      </pc:sldChg>
      <pc:sldChg chg="modSp add del mod">
        <pc:chgData name="Robert Burrell" userId="f25c5eb1-358c-4e5c-9d83-99e515a08d29" providerId="ADAL" clId="{8829812A-D828-412C-817A-CFFF81746FCF}" dt="2023-05-02T10:53:35.070" v="163" actId="6549"/>
        <pc:sldMkLst>
          <pc:docMk/>
          <pc:sldMk cId="3169503202" sldId="2370"/>
        </pc:sldMkLst>
        <pc:spChg chg="mod">
          <ac:chgData name="Robert Burrell" userId="f25c5eb1-358c-4e5c-9d83-99e515a08d29" providerId="ADAL" clId="{8829812A-D828-412C-817A-CFFF81746FCF}" dt="2023-05-02T10:53:35.070" v="163" actId="6549"/>
          <ac:spMkLst>
            <pc:docMk/>
            <pc:sldMk cId="3169503202" sldId="2370"/>
            <ac:spMk id="92" creationId="{00000000-0000-0000-0000-000000000000}"/>
          </ac:spMkLst>
        </pc:spChg>
      </pc:sldChg>
      <pc:sldChg chg="addSp delSp modSp new mod">
        <pc:chgData name="Robert Burrell" userId="f25c5eb1-358c-4e5c-9d83-99e515a08d29" providerId="ADAL" clId="{8829812A-D828-412C-817A-CFFF81746FCF}" dt="2023-05-02T10:56:15.551" v="191" actId="14100"/>
        <pc:sldMkLst>
          <pc:docMk/>
          <pc:sldMk cId="2194326262" sldId="2371"/>
        </pc:sldMkLst>
        <pc:spChg chg="del">
          <ac:chgData name="Robert Burrell" userId="f25c5eb1-358c-4e5c-9d83-99e515a08d29" providerId="ADAL" clId="{8829812A-D828-412C-817A-CFFF81746FCF}" dt="2023-05-02T10:43:37.349" v="57" actId="478"/>
          <ac:spMkLst>
            <pc:docMk/>
            <pc:sldMk cId="2194326262" sldId="2371"/>
            <ac:spMk id="2" creationId="{E312FABE-93A6-43EE-2EB6-E5EA53E74FF8}"/>
          </ac:spMkLst>
        </pc:spChg>
        <pc:spChg chg="del">
          <ac:chgData name="Robert Burrell" userId="f25c5eb1-358c-4e5c-9d83-99e515a08d29" providerId="ADAL" clId="{8829812A-D828-412C-817A-CFFF81746FCF}" dt="2023-05-02T10:43:40.554" v="58" actId="478"/>
          <ac:spMkLst>
            <pc:docMk/>
            <pc:sldMk cId="2194326262" sldId="2371"/>
            <ac:spMk id="3" creationId="{1B581DC1-0BB4-3C3E-5C72-7065E07C5967}"/>
          </ac:spMkLst>
        </pc:spChg>
        <pc:picChg chg="add mod">
          <ac:chgData name="Robert Burrell" userId="f25c5eb1-358c-4e5c-9d83-99e515a08d29" providerId="ADAL" clId="{8829812A-D828-412C-817A-CFFF81746FCF}" dt="2023-05-02T10:56:15.551" v="191" actId="14100"/>
          <ac:picMkLst>
            <pc:docMk/>
            <pc:sldMk cId="2194326262" sldId="2371"/>
            <ac:picMk id="4" creationId="{70DC96AF-0DAE-7226-D41E-2974B0CAEEEF}"/>
          </ac:picMkLst>
        </pc:picChg>
      </pc:sldChg>
      <pc:sldChg chg="addSp delSp modSp new mod setBg">
        <pc:chgData name="Robert Burrell" userId="f25c5eb1-358c-4e5c-9d83-99e515a08d29" providerId="ADAL" clId="{8829812A-D828-412C-817A-CFFF81746FCF}" dt="2023-05-02T10:58:49.616" v="195" actId="26606"/>
        <pc:sldMkLst>
          <pc:docMk/>
          <pc:sldMk cId="2420710695" sldId="2372"/>
        </pc:sldMkLst>
        <pc:spChg chg="del">
          <ac:chgData name="Robert Burrell" userId="f25c5eb1-358c-4e5c-9d83-99e515a08d29" providerId="ADAL" clId="{8829812A-D828-412C-817A-CFFF81746FCF}" dt="2023-05-02T10:44:13.799" v="64" actId="478"/>
          <ac:spMkLst>
            <pc:docMk/>
            <pc:sldMk cId="2420710695" sldId="2372"/>
            <ac:spMk id="2" creationId="{4F612C3D-6C1D-A5E4-C7F7-E1C427FEA39F}"/>
          </ac:spMkLst>
        </pc:spChg>
        <pc:spChg chg="del">
          <ac:chgData name="Robert Burrell" userId="f25c5eb1-358c-4e5c-9d83-99e515a08d29" providerId="ADAL" clId="{8829812A-D828-412C-817A-CFFF81746FCF}" dt="2023-05-02T10:44:15.003" v="65" actId="478"/>
          <ac:spMkLst>
            <pc:docMk/>
            <pc:sldMk cId="2420710695" sldId="2372"/>
            <ac:spMk id="3" creationId="{9F8D7306-B99E-CC98-3D1F-17DD1537DE72}"/>
          </ac:spMkLst>
        </pc:spChg>
        <pc:spChg chg="add">
          <ac:chgData name="Robert Burrell" userId="f25c5eb1-358c-4e5c-9d83-99e515a08d29" providerId="ADAL" clId="{8829812A-D828-412C-817A-CFFF81746FCF}" dt="2023-05-02T10:58:49.616" v="195" actId="26606"/>
          <ac:spMkLst>
            <pc:docMk/>
            <pc:sldMk cId="2420710695" sldId="2372"/>
            <ac:spMk id="9" creationId="{32BC26D8-82FB-445E-AA49-62A77D7C1EE0}"/>
          </ac:spMkLst>
        </pc:spChg>
        <pc:spChg chg="add">
          <ac:chgData name="Robert Burrell" userId="f25c5eb1-358c-4e5c-9d83-99e515a08d29" providerId="ADAL" clId="{8829812A-D828-412C-817A-CFFF81746FCF}" dt="2023-05-02T10:58:49.616" v="195" actId="26606"/>
          <ac:spMkLst>
            <pc:docMk/>
            <pc:sldMk cId="2420710695" sldId="2372"/>
            <ac:spMk id="11" creationId="{CB44330D-EA18-4254-AA95-EB49948539B8}"/>
          </ac:spMkLst>
        </pc:spChg>
        <pc:picChg chg="add mod">
          <ac:chgData name="Robert Burrell" userId="f25c5eb1-358c-4e5c-9d83-99e515a08d29" providerId="ADAL" clId="{8829812A-D828-412C-817A-CFFF81746FCF}" dt="2023-05-02T10:58:49.616" v="195" actId="26606"/>
          <ac:picMkLst>
            <pc:docMk/>
            <pc:sldMk cId="2420710695" sldId="2372"/>
            <ac:picMk id="4" creationId="{DD80595D-A3A6-340B-7F72-26A0711B1BA2}"/>
          </ac:picMkLst>
        </pc:picChg>
      </pc:sldChg>
      <pc:sldChg chg="addSp delSp modSp new mod setBg">
        <pc:chgData name="Robert Burrell" userId="f25c5eb1-358c-4e5c-9d83-99e515a08d29" providerId="ADAL" clId="{8829812A-D828-412C-817A-CFFF81746FCF}" dt="2023-05-02T10:59:06.219" v="199" actId="26606"/>
        <pc:sldMkLst>
          <pc:docMk/>
          <pc:sldMk cId="2120790842" sldId="2373"/>
        </pc:sldMkLst>
        <pc:spChg chg="del">
          <ac:chgData name="Robert Burrell" userId="f25c5eb1-358c-4e5c-9d83-99e515a08d29" providerId="ADAL" clId="{8829812A-D828-412C-817A-CFFF81746FCF}" dt="2023-05-02T10:44:39.771" v="71" actId="478"/>
          <ac:spMkLst>
            <pc:docMk/>
            <pc:sldMk cId="2120790842" sldId="2373"/>
            <ac:spMk id="2" creationId="{0CE30AA0-BA77-26AF-D4D0-8695C35F8DF6}"/>
          </ac:spMkLst>
        </pc:spChg>
        <pc:spChg chg="del">
          <ac:chgData name="Robert Burrell" userId="f25c5eb1-358c-4e5c-9d83-99e515a08d29" providerId="ADAL" clId="{8829812A-D828-412C-817A-CFFF81746FCF}" dt="2023-05-02T10:44:41.586" v="72" actId="478"/>
          <ac:spMkLst>
            <pc:docMk/>
            <pc:sldMk cId="2120790842" sldId="2373"/>
            <ac:spMk id="3" creationId="{ECA44597-FD3E-A25E-1C78-82F9B55606C4}"/>
          </ac:spMkLst>
        </pc:spChg>
        <pc:spChg chg="add del">
          <ac:chgData name="Robert Burrell" userId="f25c5eb1-358c-4e5c-9d83-99e515a08d29" providerId="ADAL" clId="{8829812A-D828-412C-817A-CFFF81746FCF}" dt="2023-05-02T10:59:01.382" v="197" actId="26606"/>
          <ac:spMkLst>
            <pc:docMk/>
            <pc:sldMk cId="2120790842" sldId="2373"/>
            <ac:spMk id="9" creationId="{AB8C311F-7253-4AED-9701-7FC0708C41C7}"/>
          </ac:spMkLst>
        </pc:spChg>
        <pc:spChg chg="add del">
          <ac:chgData name="Robert Burrell" userId="f25c5eb1-358c-4e5c-9d83-99e515a08d29" providerId="ADAL" clId="{8829812A-D828-412C-817A-CFFF81746FCF}" dt="2023-05-02T10:59:01.382" v="197" actId="26606"/>
          <ac:spMkLst>
            <pc:docMk/>
            <pc:sldMk cId="2120790842" sldId="2373"/>
            <ac:spMk id="11" creationId="{E2384209-CB15-4CDF-9D31-C44FD9A3F20D}"/>
          </ac:spMkLst>
        </pc:spChg>
        <pc:spChg chg="add del">
          <ac:chgData name="Robert Burrell" userId="f25c5eb1-358c-4e5c-9d83-99e515a08d29" providerId="ADAL" clId="{8829812A-D828-412C-817A-CFFF81746FCF}" dt="2023-05-02T10:59:01.382" v="197" actId="26606"/>
          <ac:spMkLst>
            <pc:docMk/>
            <pc:sldMk cId="2120790842" sldId="2373"/>
            <ac:spMk id="13" creationId="{2633B3B5-CC90-43F0-8714-D31D1F3F0209}"/>
          </ac:spMkLst>
        </pc:spChg>
        <pc:spChg chg="add del">
          <ac:chgData name="Robert Burrell" userId="f25c5eb1-358c-4e5c-9d83-99e515a08d29" providerId="ADAL" clId="{8829812A-D828-412C-817A-CFFF81746FCF}" dt="2023-05-02T10:59:01.382" v="197" actId="26606"/>
          <ac:spMkLst>
            <pc:docMk/>
            <pc:sldMk cId="2120790842" sldId="2373"/>
            <ac:spMk id="15" creationId="{A8D57A06-A426-446D-B02C-A2DC6B62E45E}"/>
          </ac:spMkLst>
        </pc:spChg>
        <pc:spChg chg="add del">
          <ac:chgData name="Robert Burrell" userId="f25c5eb1-358c-4e5c-9d83-99e515a08d29" providerId="ADAL" clId="{8829812A-D828-412C-817A-CFFF81746FCF}" dt="2023-05-02T10:59:06.219" v="199" actId="26606"/>
          <ac:spMkLst>
            <pc:docMk/>
            <pc:sldMk cId="2120790842" sldId="2373"/>
            <ac:spMk id="17" creationId="{32BC26D8-82FB-445E-AA49-62A77D7C1EE0}"/>
          </ac:spMkLst>
        </pc:spChg>
        <pc:spChg chg="add del">
          <ac:chgData name="Robert Burrell" userId="f25c5eb1-358c-4e5c-9d83-99e515a08d29" providerId="ADAL" clId="{8829812A-D828-412C-817A-CFFF81746FCF}" dt="2023-05-02T10:59:06.219" v="199" actId="26606"/>
          <ac:spMkLst>
            <pc:docMk/>
            <pc:sldMk cId="2120790842" sldId="2373"/>
            <ac:spMk id="18" creationId="{CB44330D-EA18-4254-AA95-EB49948539B8}"/>
          </ac:spMkLst>
        </pc:spChg>
        <pc:picChg chg="add mod">
          <ac:chgData name="Robert Burrell" userId="f25c5eb1-358c-4e5c-9d83-99e515a08d29" providerId="ADAL" clId="{8829812A-D828-412C-817A-CFFF81746FCF}" dt="2023-05-02T10:59:06.219" v="199" actId="26606"/>
          <ac:picMkLst>
            <pc:docMk/>
            <pc:sldMk cId="2120790842" sldId="2373"/>
            <ac:picMk id="4" creationId="{ADAA32E1-9CFC-FC90-7704-88D324241462}"/>
          </ac:picMkLst>
        </pc:picChg>
      </pc:sldChg>
      <pc:sldChg chg="addSp delSp modSp new mod setBg">
        <pc:chgData name="Robert Burrell" userId="f25c5eb1-358c-4e5c-9d83-99e515a08d29" providerId="ADAL" clId="{8829812A-D828-412C-817A-CFFF81746FCF}" dt="2023-05-02T10:45:56.462" v="83" actId="27614"/>
        <pc:sldMkLst>
          <pc:docMk/>
          <pc:sldMk cId="3959678168" sldId="2374"/>
        </pc:sldMkLst>
        <pc:spChg chg="del">
          <ac:chgData name="Robert Burrell" userId="f25c5eb1-358c-4e5c-9d83-99e515a08d29" providerId="ADAL" clId="{8829812A-D828-412C-817A-CFFF81746FCF}" dt="2023-05-02T10:45:46.857" v="78" actId="478"/>
          <ac:spMkLst>
            <pc:docMk/>
            <pc:sldMk cId="3959678168" sldId="2374"/>
            <ac:spMk id="2" creationId="{DD85CB31-9FFB-8F5E-E0D8-4A9711369DC0}"/>
          </ac:spMkLst>
        </pc:spChg>
        <pc:spChg chg="del">
          <ac:chgData name="Robert Burrell" userId="f25c5eb1-358c-4e5c-9d83-99e515a08d29" providerId="ADAL" clId="{8829812A-D828-412C-817A-CFFF81746FCF}" dt="2023-05-02T10:45:48.218" v="79" actId="478"/>
          <ac:spMkLst>
            <pc:docMk/>
            <pc:sldMk cId="3959678168" sldId="2374"/>
            <ac:spMk id="3" creationId="{FA0FECC9-B43D-5463-1278-FD546A6D6907}"/>
          </ac:spMkLst>
        </pc:spChg>
        <pc:spChg chg="add">
          <ac:chgData name="Robert Burrell" userId="f25c5eb1-358c-4e5c-9d83-99e515a08d29" providerId="ADAL" clId="{8829812A-D828-412C-817A-CFFF81746FCF}" dt="2023-05-02T10:45:53.482" v="82" actId="26606"/>
          <ac:spMkLst>
            <pc:docMk/>
            <pc:sldMk cId="3959678168" sldId="2374"/>
            <ac:spMk id="9" creationId="{42A4FC2C-047E-45A5-965D-8E1E3BF09BC6}"/>
          </ac:spMkLst>
        </pc:spChg>
        <pc:picChg chg="add mod">
          <ac:chgData name="Robert Burrell" userId="f25c5eb1-358c-4e5c-9d83-99e515a08d29" providerId="ADAL" clId="{8829812A-D828-412C-817A-CFFF81746FCF}" dt="2023-05-02T10:45:56.462" v="83" actId="27614"/>
          <ac:picMkLst>
            <pc:docMk/>
            <pc:sldMk cId="3959678168" sldId="2374"/>
            <ac:picMk id="4" creationId="{B81790E9-5A32-E8D8-B0F0-805E3CBC6E7A}"/>
          </ac:picMkLst>
        </pc:picChg>
      </pc:sldChg>
      <pc:sldChg chg="addSp delSp modSp new mod">
        <pc:chgData name="Robert Burrell" userId="f25c5eb1-358c-4e5c-9d83-99e515a08d29" providerId="ADAL" clId="{8829812A-D828-412C-817A-CFFF81746FCF}" dt="2023-05-02T10:56:24.080" v="192" actId="14100"/>
        <pc:sldMkLst>
          <pc:docMk/>
          <pc:sldMk cId="1604991072" sldId="2375"/>
        </pc:sldMkLst>
        <pc:spChg chg="del">
          <ac:chgData name="Robert Burrell" userId="f25c5eb1-358c-4e5c-9d83-99e515a08d29" providerId="ADAL" clId="{8829812A-D828-412C-817A-CFFF81746FCF}" dt="2023-05-02T10:46:09.118" v="85" actId="478"/>
          <ac:spMkLst>
            <pc:docMk/>
            <pc:sldMk cId="1604991072" sldId="2375"/>
            <ac:spMk id="2" creationId="{EB2505E7-0CC8-BA6F-580C-2F7EB3C82456}"/>
          </ac:spMkLst>
        </pc:spChg>
        <pc:spChg chg="del">
          <ac:chgData name="Robert Burrell" userId="f25c5eb1-358c-4e5c-9d83-99e515a08d29" providerId="ADAL" clId="{8829812A-D828-412C-817A-CFFF81746FCF}" dt="2023-05-02T10:46:10.434" v="86" actId="478"/>
          <ac:spMkLst>
            <pc:docMk/>
            <pc:sldMk cId="1604991072" sldId="2375"/>
            <ac:spMk id="3" creationId="{2F066398-CEB9-FE95-1204-C4B95CEADF7E}"/>
          </ac:spMkLst>
        </pc:spChg>
        <pc:picChg chg="add mod">
          <ac:chgData name="Robert Burrell" userId="f25c5eb1-358c-4e5c-9d83-99e515a08d29" providerId="ADAL" clId="{8829812A-D828-412C-817A-CFFF81746FCF}" dt="2023-05-02T10:56:24.080" v="192" actId="14100"/>
          <ac:picMkLst>
            <pc:docMk/>
            <pc:sldMk cId="1604991072" sldId="2375"/>
            <ac:picMk id="4" creationId="{9875BBE5-8DF1-F1A3-F224-4017B5FF4C2E}"/>
          </ac:picMkLst>
        </pc:picChg>
      </pc:sldChg>
      <pc:sldChg chg="addSp delSp modSp new mod setBg">
        <pc:chgData name="Robert Burrell" userId="f25c5eb1-358c-4e5c-9d83-99e515a08d29" providerId="ADAL" clId="{8829812A-D828-412C-817A-CFFF81746FCF}" dt="2023-05-02T11:04:28.331" v="209" actId="1076"/>
        <pc:sldMkLst>
          <pc:docMk/>
          <pc:sldMk cId="3273475392" sldId="2376"/>
        </pc:sldMkLst>
        <pc:spChg chg="del">
          <ac:chgData name="Robert Burrell" userId="f25c5eb1-358c-4e5c-9d83-99e515a08d29" providerId="ADAL" clId="{8829812A-D828-412C-817A-CFFF81746FCF}" dt="2023-05-02T10:46:40.678" v="91" actId="478"/>
          <ac:spMkLst>
            <pc:docMk/>
            <pc:sldMk cId="3273475392" sldId="2376"/>
            <ac:spMk id="2" creationId="{C45B9A64-F321-72CD-416A-B3310689EE53}"/>
          </ac:spMkLst>
        </pc:spChg>
        <pc:spChg chg="del">
          <ac:chgData name="Robert Burrell" userId="f25c5eb1-358c-4e5c-9d83-99e515a08d29" providerId="ADAL" clId="{8829812A-D828-412C-817A-CFFF81746FCF}" dt="2023-05-02T10:46:42.357" v="92" actId="478"/>
          <ac:spMkLst>
            <pc:docMk/>
            <pc:sldMk cId="3273475392" sldId="2376"/>
            <ac:spMk id="3" creationId="{AB30B137-A0CA-F88E-AE6B-B488D1E9E386}"/>
          </ac:spMkLst>
        </pc:spChg>
        <pc:spChg chg="add">
          <ac:chgData name="Robert Burrell" userId="f25c5eb1-358c-4e5c-9d83-99e515a08d29" providerId="ADAL" clId="{8829812A-D828-412C-817A-CFFF81746FCF}" dt="2023-05-02T10:47:02.349" v="98" actId="26606"/>
          <ac:spMkLst>
            <pc:docMk/>
            <pc:sldMk cId="3273475392" sldId="2376"/>
            <ac:spMk id="9" creationId="{32BC26D8-82FB-445E-AA49-62A77D7C1EE0}"/>
          </ac:spMkLst>
        </pc:spChg>
        <pc:spChg chg="add">
          <ac:chgData name="Robert Burrell" userId="f25c5eb1-358c-4e5c-9d83-99e515a08d29" providerId="ADAL" clId="{8829812A-D828-412C-817A-CFFF81746FCF}" dt="2023-05-02T10:47:02.349" v="98" actId="26606"/>
          <ac:spMkLst>
            <pc:docMk/>
            <pc:sldMk cId="3273475392" sldId="2376"/>
            <ac:spMk id="11" creationId="{CB44330D-EA18-4254-AA95-EB49948539B8}"/>
          </ac:spMkLst>
        </pc:spChg>
        <pc:graphicFrameChg chg="add del mod">
          <ac:chgData name="Robert Burrell" userId="f25c5eb1-358c-4e5c-9d83-99e515a08d29" providerId="ADAL" clId="{8829812A-D828-412C-817A-CFFF81746FCF}" dt="2023-05-02T10:47:22.817" v="101"/>
          <ac:graphicFrameMkLst>
            <pc:docMk/>
            <pc:sldMk cId="3273475392" sldId="2376"/>
            <ac:graphicFrameMk id="5" creationId="{57F5104E-019D-3204-84EC-5D370931E40F}"/>
          </ac:graphicFrameMkLst>
        </pc:graphicFrameChg>
        <pc:graphicFrameChg chg="add del mod modGraphic">
          <ac:chgData name="Robert Burrell" userId="f25c5eb1-358c-4e5c-9d83-99e515a08d29" providerId="ADAL" clId="{8829812A-D828-412C-817A-CFFF81746FCF}" dt="2023-05-02T10:47:35.069" v="104" actId="478"/>
          <ac:graphicFrameMkLst>
            <pc:docMk/>
            <pc:sldMk cId="3273475392" sldId="2376"/>
            <ac:graphicFrameMk id="6" creationId="{3311934C-6DC5-77A4-BD7A-6F6992B9BC7B}"/>
          </ac:graphicFrameMkLst>
        </pc:graphicFrameChg>
        <pc:graphicFrameChg chg="add mod modGraphic">
          <ac:chgData name="Robert Burrell" userId="f25c5eb1-358c-4e5c-9d83-99e515a08d29" providerId="ADAL" clId="{8829812A-D828-412C-817A-CFFF81746FCF}" dt="2023-05-02T11:04:19.385" v="208" actId="20577"/>
          <ac:graphicFrameMkLst>
            <pc:docMk/>
            <pc:sldMk cId="3273475392" sldId="2376"/>
            <ac:graphicFrameMk id="10" creationId="{7287CB93-1711-2A78-11B0-D2A9C4567EAA}"/>
          </ac:graphicFrameMkLst>
        </pc:graphicFrameChg>
        <pc:picChg chg="add del mod">
          <ac:chgData name="Robert Burrell" userId="f25c5eb1-358c-4e5c-9d83-99e515a08d29" providerId="ADAL" clId="{8829812A-D828-412C-817A-CFFF81746FCF}" dt="2023-05-02T10:47:11.444" v="99" actId="478"/>
          <ac:picMkLst>
            <pc:docMk/>
            <pc:sldMk cId="3273475392" sldId="2376"/>
            <ac:picMk id="4" creationId="{D4DD1E1D-F5D7-25C6-7DF8-14AD85317273}"/>
          </ac:picMkLst>
        </pc:picChg>
        <pc:picChg chg="add del mod ord">
          <ac:chgData name="Robert Burrell" userId="f25c5eb1-358c-4e5c-9d83-99e515a08d29" providerId="ADAL" clId="{8829812A-D828-412C-817A-CFFF81746FCF}" dt="2023-05-02T10:50:44.452" v="120" actId="478"/>
          <ac:picMkLst>
            <pc:docMk/>
            <pc:sldMk cId="3273475392" sldId="2376"/>
            <ac:picMk id="7" creationId="{558E72D3-438D-7118-00EA-F6F8CB47A7F1}"/>
          </ac:picMkLst>
        </pc:picChg>
        <pc:picChg chg="add mod modCrop">
          <ac:chgData name="Robert Burrell" userId="f25c5eb1-358c-4e5c-9d83-99e515a08d29" providerId="ADAL" clId="{8829812A-D828-412C-817A-CFFF81746FCF}" dt="2023-05-02T11:04:28.331" v="209" actId="1076"/>
          <ac:picMkLst>
            <pc:docMk/>
            <pc:sldMk cId="3273475392" sldId="2376"/>
            <ac:picMk id="8" creationId="{744F65AB-50F6-B1C2-987F-BA1E73F22ADD}"/>
          </ac:picMkLst>
        </pc:picChg>
      </pc:sldChg>
      <pc:sldChg chg="addSp delSp modSp new mod setBg">
        <pc:chgData name="Robert Burrell" userId="f25c5eb1-358c-4e5c-9d83-99e515a08d29" providerId="ADAL" clId="{8829812A-D828-412C-817A-CFFF81746FCF}" dt="2023-05-02T10:59:16.550" v="200" actId="26606"/>
        <pc:sldMkLst>
          <pc:docMk/>
          <pc:sldMk cId="2707443933" sldId="2377"/>
        </pc:sldMkLst>
        <pc:spChg chg="del">
          <ac:chgData name="Robert Burrell" userId="f25c5eb1-358c-4e5c-9d83-99e515a08d29" providerId="ADAL" clId="{8829812A-D828-412C-817A-CFFF81746FCF}" dt="2023-05-02T10:52:48.828" v="134" actId="478"/>
          <ac:spMkLst>
            <pc:docMk/>
            <pc:sldMk cId="2707443933" sldId="2377"/>
            <ac:spMk id="2" creationId="{57077887-8FCB-0A2A-2293-B6C4E9EE4337}"/>
          </ac:spMkLst>
        </pc:spChg>
        <pc:spChg chg="del">
          <ac:chgData name="Robert Burrell" userId="f25c5eb1-358c-4e5c-9d83-99e515a08d29" providerId="ADAL" clId="{8829812A-D828-412C-817A-CFFF81746FCF}" dt="2023-05-02T10:52:50.933" v="135" actId="478"/>
          <ac:spMkLst>
            <pc:docMk/>
            <pc:sldMk cId="2707443933" sldId="2377"/>
            <ac:spMk id="3" creationId="{71ED24C6-28DB-532D-763B-BBF45763A675}"/>
          </ac:spMkLst>
        </pc:spChg>
        <pc:spChg chg="add del">
          <ac:chgData name="Robert Burrell" userId="f25c5eb1-358c-4e5c-9d83-99e515a08d29" providerId="ADAL" clId="{8829812A-D828-412C-817A-CFFF81746FCF}" dt="2023-05-02T10:59:16.550" v="200" actId="26606"/>
          <ac:spMkLst>
            <pc:docMk/>
            <pc:sldMk cId="2707443933" sldId="2377"/>
            <ac:spMk id="9" creationId="{14995E8B-DB3C-4E23-9186-1613402BFDCF}"/>
          </ac:spMkLst>
        </pc:spChg>
        <pc:spChg chg="add del">
          <ac:chgData name="Robert Burrell" userId="f25c5eb1-358c-4e5c-9d83-99e515a08d29" providerId="ADAL" clId="{8829812A-D828-412C-817A-CFFF81746FCF}" dt="2023-05-02T10:59:16.550" v="200" actId="26606"/>
          <ac:spMkLst>
            <pc:docMk/>
            <pc:sldMk cId="2707443933" sldId="2377"/>
            <ac:spMk id="11" creationId="{CF21E7C5-2080-4549-97AA-9A6688257789}"/>
          </ac:spMkLst>
        </pc:spChg>
        <pc:spChg chg="add del">
          <ac:chgData name="Robert Burrell" userId="f25c5eb1-358c-4e5c-9d83-99e515a08d29" providerId="ADAL" clId="{8829812A-D828-412C-817A-CFFF81746FCF}" dt="2023-05-02T10:59:16.550" v="200" actId="26606"/>
          <ac:spMkLst>
            <pc:docMk/>
            <pc:sldMk cId="2707443933" sldId="2377"/>
            <ac:spMk id="21" creationId="{57957B04-C024-4B5F-B7C3-20FAE3F1D3CA}"/>
          </ac:spMkLst>
        </pc:spChg>
        <pc:spChg chg="add del">
          <ac:chgData name="Robert Burrell" userId="f25c5eb1-358c-4e5c-9d83-99e515a08d29" providerId="ADAL" clId="{8829812A-D828-412C-817A-CFFF81746FCF}" dt="2023-05-02T10:59:16.550" v="200" actId="26606"/>
          <ac:spMkLst>
            <pc:docMk/>
            <pc:sldMk cId="2707443933" sldId="2377"/>
            <ac:spMk id="23" creationId="{C6FBFCE4-B693-49EB-9CE1-4420332195E7}"/>
          </ac:spMkLst>
        </pc:spChg>
        <pc:spChg chg="add">
          <ac:chgData name="Robert Burrell" userId="f25c5eb1-358c-4e5c-9d83-99e515a08d29" providerId="ADAL" clId="{8829812A-D828-412C-817A-CFFF81746FCF}" dt="2023-05-02T10:59:16.550" v="200" actId="26606"/>
          <ac:spMkLst>
            <pc:docMk/>
            <pc:sldMk cId="2707443933" sldId="2377"/>
            <ac:spMk id="37" creationId="{14995E8B-DB3C-4E23-9186-1613402BFDCF}"/>
          </ac:spMkLst>
        </pc:spChg>
        <pc:spChg chg="add">
          <ac:chgData name="Robert Burrell" userId="f25c5eb1-358c-4e5c-9d83-99e515a08d29" providerId="ADAL" clId="{8829812A-D828-412C-817A-CFFF81746FCF}" dt="2023-05-02T10:59:16.550" v="200" actId="26606"/>
          <ac:spMkLst>
            <pc:docMk/>
            <pc:sldMk cId="2707443933" sldId="2377"/>
            <ac:spMk id="38" creationId="{CF21E7C5-2080-4549-97AA-9A6688257789}"/>
          </ac:spMkLst>
        </pc:spChg>
        <pc:spChg chg="add del">
          <ac:chgData name="Robert Burrell" userId="f25c5eb1-358c-4e5c-9d83-99e515a08d29" providerId="ADAL" clId="{8829812A-D828-412C-817A-CFFF81746FCF}" dt="2023-05-02T10:56:43.354" v="194" actId="26606"/>
          <ac:spMkLst>
            <pc:docMk/>
            <pc:sldMk cId="2707443933" sldId="2377"/>
            <ac:spMk id="40" creationId="{C83A5C14-ED91-4CD1-809E-D29FF97C9AF5}"/>
          </ac:spMkLst>
        </pc:spChg>
        <pc:spChg chg="add del">
          <ac:chgData name="Robert Burrell" userId="f25c5eb1-358c-4e5c-9d83-99e515a08d29" providerId="ADAL" clId="{8829812A-D828-412C-817A-CFFF81746FCF}" dt="2023-05-02T10:56:43.354" v="194" actId="26606"/>
          <ac:spMkLst>
            <pc:docMk/>
            <pc:sldMk cId="2707443933" sldId="2377"/>
            <ac:spMk id="42" creationId="{56065185-5C34-4F86-AA96-AA4D065B0EF4}"/>
          </ac:spMkLst>
        </pc:spChg>
        <pc:spChg chg="add">
          <ac:chgData name="Robert Burrell" userId="f25c5eb1-358c-4e5c-9d83-99e515a08d29" providerId="ADAL" clId="{8829812A-D828-412C-817A-CFFF81746FCF}" dt="2023-05-02T10:59:16.550" v="200" actId="26606"/>
          <ac:spMkLst>
            <pc:docMk/>
            <pc:sldMk cId="2707443933" sldId="2377"/>
            <ac:spMk id="52" creationId="{57957B04-C024-4B5F-B7C3-20FAE3F1D3CA}"/>
          </ac:spMkLst>
        </pc:spChg>
        <pc:spChg chg="add">
          <ac:chgData name="Robert Burrell" userId="f25c5eb1-358c-4e5c-9d83-99e515a08d29" providerId="ADAL" clId="{8829812A-D828-412C-817A-CFFF81746FCF}" dt="2023-05-02T10:59:16.550" v="200" actId="26606"/>
          <ac:spMkLst>
            <pc:docMk/>
            <pc:sldMk cId="2707443933" sldId="2377"/>
            <ac:spMk id="54" creationId="{C6FBFCE4-B693-49EB-9CE1-4420332195E7}"/>
          </ac:spMkLst>
        </pc:spChg>
        <pc:grpChg chg="add del">
          <ac:chgData name="Robert Burrell" userId="f25c5eb1-358c-4e5c-9d83-99e515a08d29" providerId="ADAL" clId="{8829812A-D828-412C-817A-CFFF81746FCF}" dt="2023-05-02T10:59:16.550" v="200" actId="26606"/>
          <ac:grpSpMkLst>
            <pc:docMk/>
            <pc:sldMk cId="2707443933" sldId="2377"/>
            <ac:grpSpMk id="13" creationId="{58454601-8C5B-41C4-8012-BF42AE4E16F2}"/>
          </ac:grpSpMkLst>
        </pc:grpChg>
        <pc:grpChg chg="add del">
          <ac:chgData name="Robert Burrell" userId="f25c5eb1-358c-4e5c-9d83-99e515a08d29" providerId="ADAL" clId="{8829812A-D828-412C-817A-CFFF81746FCF}" dt="2023-05-02T10:59:16.550" v="200" actId="26606"/>
          <ac:grpSpMkLst>
            <pc:docMk/>
            <pc:sldMk cId="2707443933" sldId="2377"/>
            <ac:grpSpMk id="25" creationId="{8FFC4225-9683-4D55-8686-FCDDB8BCBF38}"/>
          </ac:grpSpMkLst>
        </pc:grpChg>
        <pc:grpChg chg="add del">
          <ac:chgData name="Robert Burrell" userId="f25c5eb1-358c-4e5c-9d83-99e515a08d29" providerId="ADAL" clId="{8829812A-D828-412C-817A-CFFF81746FCF}" dt="2023-05-02T10:59:16.550" v="200" actId="26606"/>
          <ac:grpSpMkLst>
            <pc:docMk/>
            <pc:sldMk cId="2707443933" sldId="2377"/>
            <ac:grpSpMk id="31" creationId="{2993EE7D-6C2F-43A3-9C60-0C79DB9E529F}"/>
          </ac:grpSpMkLst>
        </pc:grpChg>
        <pc:grpChg chg="add">
          <ac:chgData name="Robert Burrell" userId="f25c5eb1-358c-4e5c-9d83-99e515a08d29" providerId="ADAL" clId="{8829812A-D828-412C-817A-CFFF81746FCF}" dt="2023-05-02T10:59:16.550" v="200" actId="26606"/>
          <ac:grpSpMkLst>
            <pc:docMk/>
            <pc:sldMk cId="2707443933" sldId="2377"/>
            <ac:grpSpMk id="44" creationId="{58454601-8C5B-41C4-8012-BF42AE4E16F2}"/>
          </ac:grpSpMkLst>
        </pc:grpChg>
        <pc:grpChg chg="add">
          <ac:chgData name="Robert Burrell" userId="f25c5eb1-358c-4e5c-9d83-99e515a08d29" providerId="ADAL" clId="{8829812A-D828-412C-817A-CFFF81746FCF}" dt="2023-05-02T10:59:16.550" v="200" actId="26606"/>
          <ac:grpSpMkLst>
            <pc:docMk/>
            <pc:sldMk cId="2707443933" sldId="2377"/>
            <ac:grpSpMk id="56" creationId="{8FFC4225-9683-4D55-8686-FCDDB8BCBF38}"/>
          </ac:grpSpMkLst>
        </pc:grpChg>
        <pc:grpChg chg="add">
          <ac:chgData name="Robert Burrell" userId="f25c5eb1-358c-4e5c-9d83-99e515a08d29" providerId="ADAL" clId="{8829812A-D828-412C-817A-CFFF81746FCF}" dt="2023-05-02T10:59:16.550" v="200" actId="26606"/>
          <ac:grpSpMkLst>
            <pc:docMk/>
            <pc:sldMk cId="2707443933" sldId="2377"/>
            <ac:grpSpMk id="62" creationId="{2993EE7D-6C2F-43A3-9C60-0C79DB9E529F}"/>
          </ac:grpSpMkLst>
        </pc:grpChg>
        <pc:picChg chg="add mod">
          <ac:chgData name="Robert Burrell" userId="f25c5eb1-358c-4e5c-9d83-99e515a08d29" providerId="ADAL" clId="{8829812A-D828-412C-817A-CFFF81746FCF}" dt="2023-05-02T10:59:16.550" v="200" actId="26606"/>
          <ac:picMkLst>
            <pc:docMk/>
            <pc:sldMk cId="2707443933" sldId="2377"/>
            <ac:picMk id="4" creationId="{A224C548-BED9-FDB1-3D15-52AF1B6A7FED}"/>
          </ac:picMkLst>
        </pc:picChg>
      </pc:sldChg>
    </pc:docChg>
  </pc:docChgLst>
  <pc:docChgLst>
    <pc:chgData name="Robert Burrell" userId="f25c5eb1-358c-4e5c-9d83-99e515a08d29" providerId="ADAL" clId="{E572F275-E74A-42CE-A22A-ABA562C98BB3}"/>
    <pc:docChg chg="modSld">
      <pc:chgData name="Robert Burrell" userId="f25c5eb1-358c-4e5c-9d83-99e515a08d29" providerId="ADAL" clId="{E572F275-E74A-42CE-A22A-ABA562C98BB3}" dt="2023-07-26T13:42:09.042" v="6" actId="20577"/>
      <pc:docMkLst>
        <pc:docMk/>
      </pc:docMkLst>
      <pc:sldChg chg="modSp mod">
        <pc:chgData name="Robert Burrell" userId="f25c5eb1-358c-4e5c-9d83-99e515a08d29" providerId="ADAL" clId="{E572F275-E74A-42CE-A22A-ABA562C98BB3}" dt="2023-07-26T13:42:09.042" v="6" actId="20577"/>
        <pc:sldMkLst>
          <pc:docMk/>
          <pc:sldMk cId="3169503202" sldId="2370"/>
        </pc:sldMkLst>
        <pc:spChg chg="mod">
          <ac:chgData name="Robert Burrell" userId="f25c5eb1-358c-4e5c-9d83-99e515a08d29" providerId="ADAL" clId="{E572F275-E74A-42CE-A22A-ABA562C98BB3}" dt="2023-07-26T13:42:09.042" v="6" actId="20577"/>
          <ac:spMkLst>
            <pc:docMk/>
            <pc:sldMk cId="3169503202" sldId="2370"/>
            <ac:spMk id="92" creationId="{00000000-0000-0000-0000-000000000000}"/>
          </ac:spMkLst>
        </pc:spChg>
      </pc:sldChg>
    </pc:docChg>
  </pc:docChgLst>
  <pc:docChgLst>
    <pc:chgData name="Robert Burrell" userId="f25c5eb1-358c-4e5c-9d83-99e515a08d29" providerId="ADAL" clId="{044C1FA4-F938-48C4-80FF-AB7F1DE82789}"/>
    <pc:docChg chg="undo custSel addSld delSld modSld delMainMaster">
      <pc:chgData name="Robert Burrell" userId="f25c5eb1-358c-4e5c-9d83-99e515a08d29" providerId="ADAL" clId="{044C1FA4-F938-48C4-80FF-AB7F1DE82789}" dt="2023-12-13T08:02:11.925" v="1261" actId="14100"/>
      <pc:docMkLst>
        <pc:docMk/>
      </pc:docMkLst>
      <pc:sldChg chg="del">
        <pc:chgData name="Robert Burrell" userId="f25c5eb1-358c-4e5c-9d83-99e515a08d29" providerId="ADAL" clId="{044C1FA4-F938-48C4-80FF-AB7F1DE82789}" dt="2023-10-24T17:05:23.908" v="66" actId="47"/>
        <pc:sldMkLst>
          <pc:docMk/>
          <pc:sldMk cId="109857222" sldId="256"/>
        </pc:sldMkLst>
      </pc:sldChg>
      <pc:sldChg chg="modSp mod">
        <pc:chgData name="Robert Burrell" userId="f25c5eb1-358c-4e5c-9d83-99e515a08d29" providerId="ADAL" clId="{044C1FA4-F938-48C4-80FF-AB7F1DE82789}" dt="2023-10-25T18:03:19.569" v="890" actId="114"/>
        <pc:sldMkLst>
          <pc:docMk/>
          <pc:sldMk cId="3169503202" sldId="2370"/>
        </pc:sldMkLst>
        <pc:spChg chg="mod">
          <ac:chgData name="Robert Burrell" userId="f25c5eb1-358c-4e5c-9d83-99e515a08d29" providerId="ADAL" clId="{044C1FA4-F938-48C4-80FF-AB7F1DE82789}" dt="2023-10-25T18:03:19.569" v="890" actId="114"/>
          <ac:spMkLst>
            <pc:docMk/>
            <pc:sldMk cId="3169503202" sldId="2370"/>
            <ac:spMk id="92" creationId="{00000000-0000-0000-0000-000000000000}"/>
          </ac:spMkLst>
        </pc:spChg>
      </pc:sldChg>
      <pc:sldChg chg="del">
        <pc:chgData name="Robert Burrell" userId="f25c5eb1-358c-4e5c-9d83-99e515a08d29" providerId="ADAL" clId="{044C1FA4-F938-48C4-80FF-AB7F1DE82789}" dt="2023-10-24T17:07:45.539" v="71" actId="47"/>
        <pc:sldMkLst>
          <pc:docMk/>
          <pc:sldMk cId="2194326262" sldId="2371"/>
        </pc:sldMkLst>
      </pc:sldChg>
      <pc:sldChg chg="del">
        <pc:chgData name="Robert Burrell" userId="f25c5eb1-358c-4e5c-9d83-99e515a08d29" providerId="ADAL" clId="{044C1FA4-F938-48C4-80FF-AB7F1DE82789}" dt="2023-10-24T17:07:45.539" v="71" actId="47"/>
        <pc:sldMkLst>
          <pc:docMk/>
          <pc:sldMk cId="2420710695" sldId="2372"/>
        </pc:sldMkLst>
      </pc:sldChg>
      <pc:sldChg chg="del">
        <pc:chgData name="Robert Burrell" userId="f25c5eb1-358c-4e5c-9d83-99e515a08d29" providerId="ADAL" clId="{044C1FA4-F938-48C4-80FF-AB7F1DE82789}" dt="2023-10-24T17:07:45.539" v="71" actId="47"/>
        <pc:sldMkLst>
          <pc:docMk/>
          <pc:sldMk cId="2120790842" sldId="2373"/>
        </pc:sldMkLst>
      </pc:sldChg>
      <pc:sldChg chg="del">
        <pc:chgData name="Robert Burrell" userId="f25c5eb1-358c-4e5c-9d83-99e515a08d29" providerId="ADAL" clId="{044C1FA4-F938-48C4-80FF-AB7F1DE82789}" dt="2023-10-24T17:07:45.539" v="71" actId="47"/>
        <pc:sldMkLst>
          <pc:docMk/>
          <pc:sldMk cId="3959678168" sldId="2374"/>
        </pc:sldMkLst>
      </pc:sldChg>
      <pc:sldChg chg="del">
        <pc:chgData name="Robert Burrell" userId="f25c5eb1-358c-4e5c-9d83-99e515a08d29" providerId="ADAL" clId="{044C1FA4-F938-48C4-80FF-AB7F1DE82789}" dt="2023-10-24T17:07:45.539" v="71" actId="47"/>
        <pc:sldMkLst>
          <pc:docMk/>
          <pc:sldMk cId="1604991072" sldId="2375"/>
        </pc:sldMkLst>
      </pc:sldChg>
      <pc:sldChg chg="del">
        <pc:chgData name="Robert Burrell" userId="f25c5eb1-358c-4e5c-9d83-99e515a08d29" providerId="ADAL" clId="{044C1FA4-F938-48C4-80FF-AB7F1DE82789}" dt="2023-10-24T17:07:45.539" v="71" actId="47"/>
        <pc:sldMkLst>
          <pc:docMk/>
          <pc:sldMk cId="3273475392" sldId="2376"/>
        </pc:sldMkLst>
      </pc:sldChg>
      <pc:sldChg chg="del">
        <pc:chgData name="Robert Burrell" userId="f25c5eb1-358c-4e5c-9d83-99e515a08d29" providerId="ADAL" clId="{044C1FA4-F938-48C4-80FF-AB7F1DE82789}" dt="2023-10-24T17:07:45.539" v="71" actId="47"/>
        <pc:sldMkLst>
          <pc:docMk/>
          <pc:sldMk cId="2707443933" sldId="2377"/>
        </pc:sldMkLst>
      </pc:sldChg>
      <pc:sldChg chg="addSp delSp modSp mod">
        <pc:chgData name="Robert Burrell" userId="f25c5eb1-358c-4e5c-9d83-99e515a08d29" providerId="ADAL" clId="{044C1FA4-F938-48C4-80FF-AB7F1DE82789}" dt="2023-10-25T18:04:02.530" v="891" actId="20577"/>
        <pc:sldMkLst>
          <pc:docMk/>
          <pc:sldMk cId="3130409968" sldId="2621"/>
        </pc:sldMkLst>
        <pc:spChg chg="add mod">
          <ac:chgData name="Robert Burrell" userId="f25c5eb1-358c-4e5c-9d83-99e515a08d29" providerId="ADAL" clId="{044C1FA4-F938-48C4-80FF-AB7F1DE82789}" dt="2023-10-24T17:24:54.186" v="256" actId="14100"/>
          <ac:spMkLst>
            <pc:docMk/>
            <pc:sldMk cId="3130409968" sldId="2621"/>
            <ac:spMk id="5" creationId="{533A3BFF-7C18-8D80-946F-B67CE517B15C}"/>
          </ac:spMkLst>
        </pc:spChg>
        <pc:spChg chg="mod">
          <ac:chgData name="Robert Burrell" userId="f25c5eb1-358c-4e5c-9d83-99e515a08d29" providerId="ADAL" clId="{044C1FA4-F938-48C4-80FF-AB7F1DE82789}" dt="2023-10-25T18:04:02.530" v="891" actId="20577"/>
          <ac:spMkLst>
            <pc:docMk/>
            <pc:sldMk cId="3130409968" sldId="2621"/>
            <ac:spMk id="17" creationId="{EA8BD2DB-CD45-5812-CBA1-86FCAF64D1A1}"/>
          </ac:spMkLst>
        </pc:spChg>
        <pc:spChg chg="del">
          <ac:chgData name="Robert Burrell" userId="f25c5eb1-358c-4e5c-9d83-99e515a08d29" providerId="ADAL" clId="{044C1FA4-F938-48C4-80FF-AB7F1DE82789}" dt="2023-10-24T17:08:58.300" v="73" actId="478"/>
          <ac:spMkLst>
            <pc:docMk/>
            <pc:sldMk cId="3130409968" sldId="2621"/>
            <ac:spMk id="24" creationId="{684D4CB8-9D02-B845-5ADD-DE31D5298711}"/>
          </ac:spMkLst>
        </pc:spChg>
        <pc:spChg chg="del">
          <ac:chgData name="Robert Burrell" userId="f25c5eb1-358c-4e5c-9d83-99e515a08d29" providerId="ADAL" clId="{044C1FA4-F938-48C4-80FF-AB7F1DE82789}" dt="2023-10-24T17:08:58.300" v="73" actId="478"/>
          <ac:spMkLst>
            <pc:docMk/>
            <pc:sldMk cId="3130409968" sldId="2621"/>
            <ac:spMk id="25" creationId="{97950B76-B513-D5FA-9789-EBB4234E6A0D}"/>
          </ac:spMkLst>
        </pc:spChg>
        <pc:spChg chg="del">
          <ac:chgData name="Robert Burrell" userId="f25c5eb1-358c-4e5c-9d83-99e515a08d29" providerId="ADAL" clId="{044C1FA4-F938-48C4-80FF-AB7F1DE82789}" dt="2023-10-24T17:09:05.038" v="74" actId="478"/>
          <ac:spMkLst>
            <pc:docMk/>
            <pc:sldMk cId="3130409968" sldId="2621"/>
            <ac:spMk id="26" creationId="{C9B14667-747C-5D9F-87C6-C42B1916E8E4}"/>
          </ac:spMkLst>
        </pc:spChg>
        <pc:spChg chg="del">
          <ac:chgData name="Robert Burrell" userId="f25c5eb1-358c-4e5c-9d83-99e515a08d29" providerId="ADAL" clId="{044C1FA4-F938-48C4-80FF-AB7F1DE82789}" dt="2023-10-24T17:08:58.300" v="73" actId="478"/>
          <ac:spMkLst>
            <pc:docMk/>
            <pc:sldMk cId="3130409968" sldId="2621"/>
            <ac:spMk id="27" creationId="{AE144EE4-6EC6-31B4-F491-652B12DA0B8D}"/>
          </ac:spMkLst>
        </pc:spChg>
        <pc:grpChg chg="del">
          <ac:chgData name="Robert Burrell" userId="f25c5eb1-358c-4e5c-9d83-99e515a08d29" providerId="ADAL" clId="{044C1FA4-F938-48C4-80FF-AB7F1DE82789}" dt="2023-10-24T17:09:09.364" v="75" actId="478"/>
          <ac:grpSpMkLst>
            <pc:docMk/>
            <pc:sldMk cId="3130409968" sldId="2621"/>
            <ac:grpSpMk id="16" creationId="{5DFB6AA1-5639-3A19-0987-C5913D235E30}"/>
          </ac:grpSpMkLst>
        </pc:grpChg>
        <pc:graphicFrameChg chg="del">
          <ac:chgData name="Robert Burrell" userId="f25c5eb1-358c-4e5c-9d83-99e515a08d29" providerId="ADAL" clId="{044C1FA4-F938-48C4-80FF-AB7F1DE82789}" dt="2023-10-24T17:08:49.237" v="72" actId="478"/>
          <ac:graphicFrameMkLst>
            <pc:docMk/>
            <pc:sldMk cId="3130409968" sldId="2621"/>
            <ac:graphicFrameMk id="3" creationId="{AF5CAEBB-E211-92FC-506B-BE649BEC9021}"/>
          </ac:graphicFrameMkLst>
        </pc:graphicFrameChg>
        <pc:picChg chg="add mod">
          <ac:chgData name="Robert Burrell" userId="f25c5eb1-358c-4e5c-9d83-99e515a08d29" providerId="ADAL" clId="{044C1FA4-F938-48C4-80FF-AB7F1DE82789}" dt="2023-10-24T17:24:57.019" v="257" actId="1076"/>
          <ac:picMkLst>
            <pc:docMk/>
            <pc:sldMk cId="3130409968" sldId="2621"/>
            <ac:picMk id="6" creationId="{D2B0DB4E-9EA3-C26D-F5B5-3FBA89B4BEE9}"/>
          </ac:picMkLst>
        </pc:picChg>
      </pc:sldChg>
      <pc:sldChg chg="addSp delSp modSp mod">
        <pc:chgData name="Robert Burrell" userId="f25c5eb1-358c-4e5c-9d83-99e515a08d29" providerId="ADAL" clId="{044C1FA4-F938-48C4-80FF-AB7F1DE82789}" dt="2023-10-24T18:21:44.521" v="873" actId="20577"/>
        <pc:sldMkLst>
          <pc:docMk/>
          <pc:sldMk cId="1619437281" sldId="2622"/>
        </pc:sldMkLst>
        <pc:spChg chg="add mod">
          <ac:chgData name="Robert Burrell" userId="f25c5eb1-358c-4e5c-9d83-99e515a08d29" providerId="ADAL" clId="{044C1FA4-F938-48C4-80FF-AB7F1DE82789}" dt="2023-10-24T17:13:56.409" v="154"/>
          <ac:spMkLst>
            <pc:docMk/>
            <pc:sldMk cId="1619437281" sldId="2622"/>
            <ac:spMk id="3" creationId="{F33D0A4A-D6BF-5B6F-BD9D-8324DBBC1C99}"/>
          </ac:spMkLst>
        </pc:spChg>
        <pc:spChg chg="del">
          <ac:chgData name="Robert Burrell" userId="f25c5eb1-358c-4e5c-9d83-99e515a08d29" providerId="ADAL" clId="{044C1FA4-F938-48C4-80FF-AB7F1DE82789}" dt="2023-10-24T17:13:11.972" v="153" actId="478"/>
          <ac:spMkLst>
            <pc:docMk/>
            <pc:sldMk cId="1619437281" sldId="2622"/>
            <ac:spMk id="5" creationId="{533A3BFF-7C18-8D80-946F-B67CE517B15C}"/>
          </ac:spMkLst>
        </pc:spChg>
        <pc:spChg chg="mod">
          <ac:chgData name="Robert Burrell" userId="f25c5eb1-358c-4e5c-9d83-99e515a08d29" providerId="ADAL" clId="{044C1FA4-F938-48C4-80FF-AB7F1DE82789}" dt="2023-10-24T17:13:56.409" v="154"/>
          <ac:spMkLst>
            <pc:docMk/>
            <pc:sldMk cId="1619437281" sldId="2622"/>
            <ac:spMk id="6" creationId="{BC839AE7-4344-58C4-3225-087ECDC67CF7}"/>
          </ac:spMkLst>
        </pc:spChg>
        <pc:spChg chg="mod">
          <ac:chgData name="Robert Burrell" userId="f25c5eb1-358c-4e5c-9d83-99e515a08d29" providerId="ADAL" clId="{044C1FA4-F938-48C4-80FF-AB7F1DE82789}" dt="2023-10-24T17:13:56.409" v="154"/>
          <ac:spMkLst>
            <pc:docMk/>
            <pc:sldMk cId="1619437281" sldId="2622"/>
            <ac:spMk id="7" creationId="{39488CAB-AAA9-9EAF-F7F6-119FA5487754}"/>
          </ac:spMkLst>
        </pc:spChg>
        <pc:spChg chg="mod">
          <ac:chgData name="Robert Burrell" userId="f25c5eb1-358c-4e5c-9d83-99e515a08d29" providerId="ADAL" clId="{044C1FA4-F938-48C4-80FF-AB7F1DE82789}" dt="2023-10-24T17:13:56.409" v="154"/>
          <ac:spMkLst>
            <pc:docMk/>
            <pc:sldMk cId="1619437281" sldId="2622"/>
            <ac:spMk id="8" creationId="{32DF5D12-B0C5-D5F6-56A0-B94D916D2357}"/>
          </ac:spMkLst>
        </pc:spChg>
        <pc:spChg chg="mod">
          <ac:chgData name="Robert Burrell" userId="f25c5eb1-358c-4e5c-9d83-99e515a08d29" providerId="ADAL" clId="{044C1FA4-F938-48C4-80FF-AB7F1DE82789}" dt="2023-10-24T17:13:56.409" v="154"/>
          <ac:spMkLst>
            <pc:docMk/>
            <pc:sldMk cId="1619437281" sldId="2622"/>
            <ac:spMk id="9" creationId="{F32DA588-B798-EFAD-62AD-E60E4C99414E}"/>
          </ac:spMkLst>
        </pc:spChg>
        <pc:spChg chg="mod">
          <ac:chgData name="Robert Burrell" userId="f25c5eb1-358c-4e5c-9d83-99e515a08d29" providerId="ADAL" clId="{044C1FA4-F938-48C4-80FF-AB7F1DE82789}" dt="2023-10-24T18:21:44.521" v="873" actId="20577"/>
          <ac:spMkLst>
            <pc:docMk/>
            <pc:sldMk cId="1619437281" sldId="2622"/>
            <ac:spMk id="17" creationId="{EA8BD2DB-CD45-5812-CBA1-86FCAF64D1A1}"/>
          </ac:spMkLst>
        </pc:spChg>
        <pc:spChg chg="mod">
          <ac:chgData name="Robert Burrell" userId="f25c5eb1-358c-4e5c-9d83-99e515a08d29" providerId="ADAL" clId="{044C1FA4-F938-48C4-80FF-AB7F1DE82789}" dt="2023-10-24T17:13:56.409" v="154"/>
          <ac:spMkLst>
            <pc:docMk/>
            <pc:sldMk cId="1619437281" sldId="2622"/>
            <ac:spMk id="26" creationId="{CEA05E72-D5BB-76B1-801C-7DD255BD6EE6}"/>
          </ac:spMkLst>
        </pc:spChg>
        <pc:spChg chg="mod">
          <ac:chgData name="Robert Burrell" userId="f25c5eb1-358c-4e5c-9d83-99e515a08d29" providerId="ADAL" clId="{044C1FA4-F938-48C4-80FF-AB7F1DE82789}" dt="2023-10-24T17:13:56.409" v="154"/>
          <ac:spMkLst>
            <pc:docMk/>
            <pc:sldMk cId="1619437281" sldId="2622"/>
            <ac:spMk id="27" creationId="{0CD7E8EB-65DD-51ED-2BB9-53950CA8CFE4}"/>
          </ac:spMkLst>
        </pc:spChg>
        <pc:spChg chg="mod">
          <ac:chgData name="Robert Burrell" userId="f25c5eb1-358c-4e5c-9d83-99e515a08d29" providerId="ADAL" clId="{044C1FA4-F938-48C4-80FF-AB7F1DE82789}" dt="2023-10-24T17:13:56.409" v="154"/>
          <ac:spMkLst>
            <pc:docMk/>
            <pc:sldMk cId="1619437281" sldId="2622"/>
            <ac:spMk id="28" creationId="{AC1C16A5-6429-478E-B493-BA98155ADCBF}"/>
          </ac:spMkLst>
        </pc:spChg>
        <pc:spChg chg="mod">
          <ac:chgData name="Robert Burrell" userId="f25c5eb1-358c-4e5c-9d83-99e515a08d29" providerId="ADAL" clId="{044C1FA4-F938-48C4-80FF-AB7F1DE82789}" dt="2023-10-24T17:13:56.409" v="154"/>
          <ac:spMkLst>
            <pc:docMk/>
            <pc:sldMk cId="1619437281" sldId="2622"/>
            <ac:spMk id="29" creationId="{8652A3CF-C14D-6A94-91CF-D95E84FD92AA}"/>
          </ac:spMkLst>
        </pc:spChg>
        <pc:spChg chg="mod">
          <ac:chgData name="Robert Burrell" userId="f25c5eb1-358c-4e5c-9d83-99e515a08d29" providerId="ADAL" clId="{044C1FA4-F938-48C4-80FF-AB7F1DE82789}" dt="2023-10-24T17:13:56.409" v="154"/>
          <ac:spMkLst>
            <pc:docMk/>
            <pc:sldMk cId="1619437281" sldId="2622"/>
            <ac:spMk id="30" creationId="{F323D88C-AED0-E756-CDED-49146FB80F0B}"/>
          </ac:spMkLst>
        </pc:spChg>
        <pc:spChg chg="mod">
          <ac:chgData name="Robert Burrell" userId="f25c5eb1-358c-4e5c-9d83-99e515a08d29" providerId="ADAL" clId="{044C1FA4-F938-48C4-80FF-AB7F1DE82789}" dt="2023-10-24T17:13:56.409" v="154"/>
          <ac:spMkLst>
            <pc:docMk/>
            <pc:sldMk cId="1619437281" sldId="2622"/>
            <ac:spMk id="31" creationId="{F01B76AB-32EB-2572-2E43-64A782B62522}"/>
          </ac:spMkLst>
        </pc:spChg>
        <pc:spChg chg="mod">
          <ac:chgData name="Robert Burrell" userId="f25c5eb1-358c-4e5c-9d83-99e515a08d29" providerId="ADAL" clId="{044C1FA4-F938-48C4-80FF-AB7F1DE82789}" dt="2023-10-24T17:13:56.409" v="154"/>
          <ac:spMkLst>
            <pc:docMk/>
            <pc:sldMk cId="1619437281" sldId="2622"/>
            <ac:spMk id="32" creationId="{4149990A-5271-878D-4185-DF9C0E07CCD0}"/>
          </ac:spMkLst>
        </pc:spChg>
        <pc:spChg chg="mod">
          <ac:chgData name="Robert Burrell" userId="f25c5eb1-358c-4e5c-9d83-99e515a08d29" providerId="ADAL" clId="{044C1FA4-F938-48C4-80FF-AB7F1DE82789}" dt="2023-10-24T17:13:56.409" v="154"/>
          <ac:spMkLst>
            <pc:docMk/>
            <pc:sldMk cId="1619437281" sldId="2622"/>
            <ac:spMk id="33" creationId="{59A9DC7C-B5B4-DEA7-50C3-8664BF065DC6}"/>
          </ac:spMkLst>
        </pc:spChg>
        <pc:spChg chg="mod">
          <ac:chgData name="Robert Burrell" userId="f25c5eb1-358c-4e5c-9d83-99e515a08d29" providerId="ADAL" clId="{044C1FA4-F938-48C4-80FF-AB7F1DE82789}" dt="2023-10-24T17:13:56.409" v="154"/>
          <ac:spMkLst>
            <pc:docMk/>
            <pc:sldMk cId="1619437281" sldId="2622"/>
            <ac:spMk id="34" creationId="{9819CB02-5EC8-A4FD-1C67-27FA27F9F374}"/>
          </ac:spMkLst>
        </pc:spChg>
        <pc:grpChg chg="add mod">
          <ac:chgData name="Robert Burrell" userId="f25c5eb1-358c-4e5c-9d83-99e515a08d29" providerId="ADAL" clId="{044C1FA4-F938-48C4-80FF-AB7F1DE82789}" dt="2023-10-24T17:13:56.409" v="154"/>
          <ac:grpSpMkLst>
            <pc:docMk/>
            <pc:sldMk cId="1619437281" sldId="2622"/>
            <ac:grpSpMk id="4" creationId="{198E4896-AB78-BD99-025F-43023ED59EBB}"/>
          </ac:grpSpMkLst>
        </pc:grpChg>
        <pc:cxnChg chg="mod">
          <ac:chgData name="Robert Burrell" userId="f25c5eb1-358c-4e5c-9d83-99e515a08d29" providerId="ADAL" clId="{044C1FA4-F938-48C4-80FF-AB7F1DE82789}" dt="2023-10-24T17:13:56.409" v="154"/>
          <ac:cxnSpMkLst>
            <pc:docMk/>
            <pc:sldMk cId="1619437281" sldId="2622"/>
            <ac:cxnSpMk id="10" creationId="{730FE658-7543-5ABB-6886-43A70E1D2CC9}"/>
          </ac:cxnSpMkLst>
        </pc:cxnChg>
        <pc:cxnChg chg="mod">
          <ac:chgData name="Robert Burrell" userId="f25c5eb1-358c-4e5c-9d83-99e515a08d29" providerId="ADAL" clId="{044C1FA4-F938-48C4-80FF-AB7F1DE82789}" dt="2023-10-24T17:13:56.409" v="154"/>
          <ac:cxnSpMkLst>
            <pc:docMk/>
            <pc:sldMk cId="1619437281" sldId="2622"/>
            <ac:cxnSpMk id="11" creationId="{84EE577E-3EED-2FC5-797A-69E77A1DB3FB}"/>
          </ac:cxnSpMkLst>
        </pc:cxnChg>
        <pc:cxnChg chg="mod">
          <ac:chgData name="Robert Burrell" userId="f25c5eb1-358c-4e5c-9d83-99e515a08d29" providerId="ADAL" clId="{044C1FA4-F938-48C4-80FF-AB7F1DE82789}" dt="2023-10-24T17:13:56.409" v="154"/>
          <ac:cxnSpMkLst>
            <pc:docMk/>
            <pc:sldMk cId="1619437281" sldId="2622"/>
            <ac:cxnSpMk id="12" creationId="{27D94062-21C3-01A8-7615-E4F578D2157B}"/>
          </ac:cxnSpMkLst>
        </pc:cxnChg>
        <pc:cxnChg chg="mod">
          <ac:chgData name="Robert Burrell" userId="f25c5eb1-358c-4e5c-9d83-99e515a08d29" providerId="ADAL" clId="{044C1FA4-F938-48C4-80FF-AB7F1DE82789}" dt="2023-10-24T17:13:56.409" v="154"/>
          <ac:cxnSpMkLst>
            <pc:docMk/>
            <pc:sldMk cId="1619437281" sldId="2622"/>
            <ac:cxnSpMk id="13" creationId="{52CD53F9-027F-99FF-3F35-04B950F0BA7E}"/>
          </ac:cxnSpMkLst>
        </pc:cxnChg>
        <pc:cxnChg chg="mod">
          <ac:chgData name="Robert Burrell" userId="f25c5eb1-358c-4e5c-9d83-99e515a08d29" providerId="ADAL" clId="{044C1FA4-F938-48C4-80FF-AB7F1DE82789}" dt="2023-10-24T17:13:56.409" v="154"/>
          <ac:cxnSpMkLst>
            <pc:docMk/>
            <pc:sldMk cId="1619437281" sldId="2622"/>
            <ac:cxnSpMk id="14" creationId="{793D495C-FA21-0C67-3E78-EEB3EAB2C682}"/>
          </ac:cxnSpMkLst>
        </pc:cxnChg>
        <pc:cxnChg chg="mod">
          <ac:chgData name="Robert Burrell" userId="f25c5eb1-358c-4e5c-9d83-99e515a08d29" providerId="ADAL" clId="{044C1FA4-F938-48C4-80FF-AB7F1DE82789}" dt="2023-10-24T17:13:56.409" v="154"/>
          <ac:cxnSpMkLst>
            <pc:docMk/>
            <pc:sldMk cId="1619437281" sldId="2622"/>
            <ac:cxnSpMk id="15" creationId="{FF693B50-5B44-1F12-4A2D-83E852AE3FAE}"/>
          </ac:cxnSpMkLst>
        </pc:cxnChg>
        <pc:cxnChg chg="mod">
          <ac:chgData name="Robert Burrell" userId="f25c5eb1-358c-4e5c-9d83-99e515a08d29" providerId="ADAL" clId="{044C1FA4-F938-48C4-80FF-AB7F1DE82789}" dt="2023-10-24T17:13:56.409" v="154"/>
          <ac:cxnSpMkLst>
            <pc:docMk/>
            <pc:sldMk cId="1619437281" sldId="2622"/>
            <ac:cxnSpMk id="16" creationId="{508CC889-A3F3-EF06-9CB6-0FECBD80C603}"/>
          </ac:cxnSpMkLst>
        </pc:cxnChg>
        <pc:cxnChg chg="mod">
          <ac:chgData name="Robert Burrell" userId="f25c5eb1-358c-4e5c-9d83-99e515a08d29" providerId="ADAL" clId="{044C1FA4-F938-48C4-80FF-AB7F1DE82789}" dt="2023-10-24T17:13:56.409" v="154"/>
          <ac:cxnSpMkLst>
            <pc:docMk/>
            <pc:sldMk cId="1619437281" sldId="2622"/>
            <ac:cxnSpMk id="24" creationId="{87DC77B6-3397-1C59-825D-3383CB4D77C3}"/>
          </ac:cxnSpMkLst>
        </pc:cxnChg>
        <pc:cxnChg chg="mod">
          <ac:chgData name="Robert Burrell" userId="f25c5eb1-358c-4e5c-9d83-99e515a08d29" providerId="ADAL" clId="{044C1FA4-F938-48C4-80FF-AB7F1DE82789}" dt="2023-10-24T17:13:56.409" v="154"/>
          <ac:cxnSpMkLst>
            <pc:docMk/>
            <pc:sldMk cId="1619437281" sldId="2622"/>
            <ac:cxnSpMk id="25" creationId="{7AF0411A-8ABA-C026-D563-2107FFCA425C}"/>
          </ac:cxnSpMkLst>
        </pc:cxnChg>
      </pc:sldChg>
      <pc:sldChg chg="addSp delSp modSp mod">
        <pc:chgData name="Robert Burrell" userId="f25c5eb1-358c-4e5c-9d83-99e515a08d29" providerId="ADAL" clId="{044C1FA4-F938-48C4-80FF-AB7F1DE82789}" dt="2023-10-24T17:54:38.150" v="538" actId="20577"/>
        <pc:sldMkLst>
          <pc:docMk/>
          <pc:sldMk cId="288090988" sldId="2623"/>
        </pc:sldMkLst>
        <pc:spChg chg="del">
          <ac:chgData name="Robert Burrell" userId="f25c5eb1-358c-4e5c-9d83-99e515a08d29" providerId="ADAL" clId="{044C1FA4-F938-48C4-80FF-AB7F1DE82789}" dt="2023-10-24T17:16:12.033" v="178" actId="478"/>
          <ac:spMkLst>
            <pc:docMk/>
            <pc:sldMk cId="288090988" sldId="2623"/>
            <ac:spMk id="3" creationId="{F33D0A4A-D6BF-5B6F-BD9D-8324DBBC1C99}"/>
          </ac:spMkLst>
        </pc:spChg>
        <pc:spChg chg="mod">
          <ac:chgData name="Robert Burrell" userId="f25c5eb1-358c-4e5c-9d83-99e515a08d29" providerId="ADAL" clId="{044C1FA4-F938-48C4-80FF-AB7F1DE82789}" dt="2023-10-24T17:54:38.150" v="538" actId="20577"/>
          <ac:spMkLst>
            <pc:docMk/>
            <pc:sldMk cId="288090988" sldId="2623"/>
            <ac:spMk id="17" creationId="{EA8BD2DB-CD45-5812-CBA1-86FCAF64D1A1}"/>
          </ac:spMkLst>
        </pc:spChg>
        <pc:grpChg chg="del">
          <ac:chgData name="Robert Burrell" userId="f25c5eb1-358c-4e5c-9d83-99e515a08d29" providerId="ADAL" clId="{044C1FA4-F938-48C4-80FF-AB7F1DE82789}" dt="2023-10-24T17:16:10.562" v="177" actId="478"/>
          <ac:grpSpMkLst>
            <pc:docMk/>
            <pc:sldMk cId="288090988" sldId="2623"/>
            <ac:grpSpMk id="4" creationId="{198E4896-AB78-BD99-025F-43023ED59EBB}"/>
          </ac:grpSpMkLst>
        </pc:grpChg>
        <pc:graphicFrameChg chg="add del mod">
          <ac:chgData name="Robert Burrell" userId="f25c5eb1-358c-4e5c-9d83-99e515a08d29" providerId="ADAL" clId="{044C1FA4-F938-48C4-80FF-AB7F1DE82789}" dt="2023-10-24T17:16:15.792" v="180"/>
          <ac:graphicFrameMkLst>
            <pc:docMk/>
            <pc:sldMk cId="288090988" sldId="2623"/>
            <ac:graphicFrameMk id="5" creationId="{9F75BCAC-86F5-E4A2-4406-0AEC0F72C551}"/>
          </ac:graphicFrameMkLst>
        </pc:graphicFrameChg>
        <pc:graphicFrameChg chg="add mod modGraphic">
          <ac:chgData name="Robert Burrell" userId="f25c5eb1-358c-4e5c-9d83-99e515a08d29" providerId="ADAL" clId="{044C1FA4-F938-48C4-80FF-AB7F1DE82789}" dt="2023-10-24T17:26:48.850" v="267" actId="14734"/>
          <ac:graphicFrameMkLst>
            <pc:docMk/>
            <pc:sldMk cId="288090988" sldId="2623"/>
            <ac:graphicFrameMk id="35" creationId="{F9955E32-EF71-A66D-2AD5-6018CD198177}"/>
          </ac:graphicFrameMkLst>
        </pc:graphicFrameChg>
        <pc:cxnChg chg="mod">
          <ac:chgData name="Robert Burrell" userId="f25c5eb1-358c-4e5c-9d83-99e515a08d29" providerId="ADAL" clId="{044C1FA4-F938-48C4-80FF-AB7F1DE82789}" dt="2023-10-24T17:16:10.562" v="177" actId="478"/>
          <ac:cxnSpMkLst>
            <pc:docMk/>
            <pc:sldMk cId="288090988" sldId="2623"/>
            <ac:cxnSpMk id="15" creationId="{FF693B50-5B44-1F12-4A2D-83E852AE3FAE}"/>
          </ac:cxnSpMkLst>
        </pc:cxnChg>
        <pc:cxnChg chg="mod">
          <ac:chgData name="Robert Burrell" userId="f25c5eb1-358c-4e5c-9d83-99e515a08d29" providerId="ADAL" clId="{044C1FA4-F938-48C4-80FF-AB7F1DE82789}" dt="2023-10-24T17:16:10.562" v="177" actId="478"/>
          <ac:cxnSpMkLst>
            <pc:docMk/>
            <pc:sldMk cId="288090988" sldId="2623"/>
            <ac:cxnSpMk id="24" creationId="{87DC77B6-3397-1C59-825D-3383CB4D77C3}"/>
          </ac:cxnSpMkLst>
        </pc:cxnChg>
        <pc:cxnChg chg="mod">
          <ac:chgData name="Robert Burrell" userId="f25c5eb1-358c-4e5c-9d83-99e515a08d29" providerId="ADAL" clId="{044C1FA4-F938-48C4-80FF-AB7F1DE82789}" dt="2023-10-24T17:16:10.562" v="177" actId="478"/>
          <ac:cxnSpMkLst>
            <pc:docMk/>
            <pc:sldMk cId="288090988" sldId="2623"/>
            <ac:cxnSpMk id="25" creationId="{7AF0411A-8ABA-C026-D563-2107FFCA425C}"/>
          </ac:cxnSpMkLst>
        </pc:cxnChg>
      </pc:sldChg>
      <pc:sldChg chg="new del">
        <pc:chgData name="Robert Burrell" userId="f25c5eb1-358c-4e5c-9d83-99e515a08d29" providerId="ADAL" clId="{044C1FA4-F938-48C4-80FF-AB7F1DE82789}" dt="2023-10-24T17:17:48.165" v="201" actId="47"/>
        <pc:sldMkLst>
          <pc:docMk/>
          <pc:sldMk cId="913095466" sldId="2624"/>
        </pc:sldMkLst>
      </pc:sldChg>
      <pc:sldChg chg="new del">
        <pc:chgData name="Robert Burrell" userId="f25c5eb1-358c-4e5c-9d83-99e515a08d29" providerId="ADAL" clId="{044C1FA4-F938-48C4-80FF-AB7F1DE82789}" dt="2023-10-24T17:17:41.239" v="199" actId="47"/>
        <pc:sldMkLst>
          <pc:docMk/>
          <pc:sldMk cId="2057430558" sldId="2624"/>
        </pc:sldMkLst>
      </pc:sldChg>
      <pc:sldChg chg="addSp delSp modSp mod">
        <pc:chgData name="Robert Burrell" userId="f25c5eb1-358c-4e5c-9d83-99e515a08d29" providerId="ADAL" clId="{044C1FA4-F938-48C4-80FF-AB7F1DE82789}" dt="2023-12-13T08:02:11.925" v="1261" actId="14100"/>
        <pc:sldMkLst>
          <pc:docMk/>
          <pc:sldMk cId="2450218959" sldId="2624"/>
        </pc:sldMkLst>
        <pc:spChg chg="add mod">
          <ac:chgData name="Robert Burrell" userId="f25c5eb1-358c-4e5c-9d83-99e515a08d29" providerId="ADAL" clId="{044C1FA4-F938-48C4-80FF-AB7F1DE82789}" dt="2023-12-13T07:56:53.287" v="1056" actId="1076"/>
          <ac:spMkLst>
            <pc:docMk/>
            <pc:sldMk cId="2450218959" sldId="2624"/>
            <ac:spMk id="4" creationId="{68F6EB08-CF5B-F67E-EE35-0E5A0AAB39E3}"/>
          </ac:spMkLst>
        </pc:spChg>
        <pc:spChg chg="add mod">
          <ac:chgData name="Robert Burrell" userId="f25c5eb1-358c-4e5c-9d83-99e515a08d29" providerId="ADAL" clId="{044C1FA4-F938-48C4-80FF-AB7F1DE82789}" dt="2023-12-13T07:57:20.272" v="1064" actId="1076"/>
          <ac:spMkLst>
            <pc:docMk/>
            <pc:sldMk cId="2450218959" sldId="2624"/>
            <ac:spMk id="9" creationId="{2CB472EF-3F55-9601-CC11-B985B71A7A4A}"/>
          </ac:spMkLst>
        </pc:spChg>
        <pc:spChg chg="add mod">
          <ac:chgData name="Robert Burrell" userId="f25c5eb1-358c-4e5c-9d83-99e515a08d29" providerId="ADAL" clId="{044C1FA4-F938-48C4-80FF-AB7F1DE82789}" dt="2023-12-13T07:56:38.379" v="1053" actId="1038"/>
          <ac:spMkLst>
            <pc:docMk/>
            <pc:sldMk cId="2450218959" sldId="2624"/>
            <ac:spMk id="10" creationId="{664646A9-DA54-EE35-CE1D-98F8348B322E}"/>
          </ac:spMkLst>
        </pc:spChg>
        <pc:spChg chg="add mod">
          <ac:chgData name="Robert Burrell" userId="f25c5eb1-358c-4e5c-9d83-99e515a08d29" providerId="ADAL" clId="{044C1FA4-F938-48C4-80FF-AB7F1DE82789}" dt="2023-12-13T07:56:38.379" v="1053" actId="1038"/>
          <ac:spMkLst>
            <pc:docMk/>
            <pc:sldMk cId="2450218959" sldId="2624"/>
            <ac:spMk id="11" creationId="{EAECFE55-1F02-9F37-3E6C-F7B1520EA125}"/>
          </ac:spMkLst>
        </pc:spChg>
        <pc:spChg chg="add mod">
          <ac:chgData name="Robert Burrell" userId="f25c5eb1-358c-4e5c-9d83-99e515a08d29" providerId="ADAL" clId="{044C1FA4-F938-48C4-80FF-AB7F1DE82789}" dt="2023-12-13T07:56:38.379" v="1053" actId="1038"/>
          <ac:spMkLst>
            <pc:docMk/>
            <pc:sldMk cId="2450218959" sldId="2624"/>
            <ac:spMk id="12" creationId="{82C1266A-D500-E283-F040-E0B5DD32A9A2}"/>
          </ac:spMkLst>
        </pc:spChg>
        <pc:spChg chg="add mod">
          <ac:chgData name="Robert Burrell" userId="f25c5eb1-358c-4e5c-9d83-99e515a08d29" providerId="ADAL" clId="{044C1FA4-F938-48C4-80FF-AB7F1DE82789}" dt="2023-12-13T07:56:14.544" v="1035" actId="1038"/>
          <ac:spMkLst>
            <pc:docMk/>
            <pc:sldMk cId="2450218959" sldId="2624"/>
            <ac:spMk id="13" creationId="{E0FF082B-DE17-0F32-F690-66F86462EB89}"/>
          </ac:spMkLst>
        </pc:spChg>
        <pc:spChg chg="add mod">
          <ac:chgData name="Robert Burrell" userId="f25c5eb1-358c-4e5c-9d83-99e515a08d29" providerId="ADAL" clId="{044C1FA4-F938-48C4-80FF-AB7F1DE82789}" dt="2023-12-13T08:00:09.147" v="1233" actId="20577"/>
          <ac:spMkLst>
            <pc:docMk/>
            <pc:sldMk cId="2450218959" sldId="2624"/>
            <ac:spMk id="14" creationId="{C1A90CD6-4CD9-84EB-1EF6-8F9395A765F6}"/>
          </ac:spMkLst>
        </pc:spChg>
        <pc:spChg chg="add mod">
          <ac:chgData name="Robert Burrell" userId="f25c5eb1-358c-4e5c-9d83-99e515a08d29" providerId="ADAL" clId="{044C1FA4-F938-48C4-80FF-AB7F1DE82789}" dt="2023-12-13T08:00:33.965" v="1244" actId="20577"/>
          <ac:spMkLst>
            <pc:docMk/>
            <pc:sldMk cId="2450218959" sldId="2624"/>
            <ac:spMk id="15" creationId="{997EB9CF-8090-5B86-A0F9-5FC9203C97A3}"/>
          </ac:spMkLst>
        </pc:spChg>
        <pc:spChg chg="add mod">
          <ac:chgData name="Robert Burrell" userId="f25c5eb1-358c-4e5c-9d83-99e515a08d29" providerId="ADAL" clId="{044C1FA4-F938-48C4-80FF-AB7F1DE82789}" dt="2023-12-13T08:00:44.243" v="1248" actId="20577"/>
          <ac:spMkLst>
            <pc:docMk/>
            <pc:sldMk cId="2450218959" sldId="2624"/>
            <ac:spMk id="16" creationId="{D8642D93-788C-731A-67AF-E4A87BBCC452}"/>
          </ac:spMkLst>
        </pc:spChg>
        <pc:spChg chg="mod">
          <ac:chgData name="Robert Burrell" userId="f25c5eb1-358c-4e5c-9d83-99e515a08d29" providerId="ADAL" clId="{044C1FA4-F938-48C4-80FF-AB7F1DE82789}" dt="2023-12-13T07:52:03.691" v="973" actId="313"/>
          <ac:spMkLst>
            <pc:docMk/>
            <pc:sldMk cId="2450218959" sldId="2624"/>
            <ac:spMk id="17" creationId="{EA8BD2DB-CD45-5812-CBA1-86FCAF64D1A1}"/>
          </ac:spMkLst>
        </pc:spChg>
        <pc:spChg chg="add mod">
          <ac:chgData name="Robert Burrell" userId="f25c5eb1-358c-4e5c-9d83-99e515a08d29" providerId="ADAL" clId="{044C1FA4-F938-48C4-80FF-AB7F1DE82789}" dt="2023-12-13T08:00:51.424" v="1251" actId="20577"/>
          <ac:spMkLst>
            <pc:docMk/>
            <pc:sldMk cId="2450218959" sldId="2624"/>
            <ac:spMk id="24" creationId="{2AEC40CA-E547-0E0F-6681-60D01235B1B7}"/>
          </ac:spMkLst>
        </pc:spChg>
        <pc:spChg chg="add mod">
          <ac:chgData name="Robert Burrell" userId="f25c5eb1-358c-4e5c-9d83-99e515a08d29" providerId="ADAL" clId="{044C1FA4-F938-48C4-80FF-AB7F1DE82789}" dt="2023-12-13T08:01:02.515" v="1254" actId="20577"/>
          <ac:spMkLst>
            <pc:docMk/>
            <pc:sldMk cId="2450218959" sldId="2624"/>
            <ac:spMk id="25" creationId="{CC19A8F0-1E5A-9DDD-F4F8-18A80320F81B}"/>
          </ac:spMkLst>
        </pc:spChg>
        <pc:spChg chg="add mod">
          <ac:chgData name="Robert Burrell" userId="f25c5eb1-358c-4e5c-9d83-99e515a08d29" providerId="ADAL" clId="{044C1FA4-F938-48C4-80FF-AB7F1DE82789}" dt="2023-12-13T07:55:57.227" v="1012" actId="1076"/>
          <ac:spMkLst>
            <pc:docMk/>
            <pc:sldMk cId="2450218959" sldId="2624"/>
            <ac:spMk id="28" creationId="{A126FD9F-563A-9650-3CE0-72775AA1A580}"/>
          </ac:spMkLst>
        </pc:spChg>
        <pc:spChg chg="add mod">
          <ac:chgData name="Robert Burrell" userId="f25c5eb1-358c-4e5c-9d83-99e515a08d29" providerId="ADAL" clId="{044C1FA4-F938-48C4-80FF-AB7F1DE82789}" dt="2023-12-13T08:01:08.677" v="1256" actId="20577"/>
          <ac:spMkLst>
            <pc:docMk/>
            <pc:sldMk cId="2450218959" sldId="2624"/>
            <ac:spMk id="29" creationId="{244CEC79-2D0E-D7CD-37F4-9D7182064B2E}"/>
          </ac:spMkLst>
        </pc:spChg>
        <pc:spChg chg="add mod">
          <ac:chgData name="Robert Burrell" userId="f25c5eb1-358c-4e5c-9d83-99e515a08d29" providerId="ADAL" clId="{044C1FA4-F938-48C4-80FF-AB7F1DE82789}" dt="2023-12-13T07:53:08.069" v="983" actId="1076"/>
          <ac:spMkLst>
            <pc:docMk/>
            <pc:sldMk cId="2450218959" sldId="2624"/>
            <ac:spMk id="30" creationId="{D4886A4A-1A86-ADC8-B760-C41AA7264DB9}"/>
          </ac:spMkLst>
        </pc:spChg>
        <pc:spChg chg="add mod">
          <ac:chgData name="Robert Burrell" userId="f25c5eb1-358c-4e5c-9d83-99e515a08d29" providerId="ADAL" clId="{044C1FA4-F938-48C4-80FF-AB7F1DE82789}" dt="2023-12-13T08:01:20.793" v="1259" actId="20577"/>
          <ac:spMkLst>
            <pc:docMk/>
            <pc:sldMk cId="2450218959" sldId="2624"/>
            <ac:spMk id="31" creationId="{388804D6-D94D-7B28-50DD-E19633504313}"/>
          </ac:spMkLst>
        </pc:spChg>
        <pc:spChg chg="add mod">
          <ac:chgData name="Robert Burrell" userId="f25c5eb1-358c-4e5c-9d83-99e515a08d29" providerId="ADAL" clId="{044C1FA4-F938-48C4-80FF-AB7F1DE82789}" dt="2023-12-13T07:58:22.573" v="1190" actId="1076"/>
          <ac:spMkLst>
            <pc:docMk/>
            <pc:sldMk cId="2450218959" sldId="2624"/>
            <ac:spMk id="35" creationId="{72E42F99-8413-CE06-220F-B914C6004C81}"/>
          </ac:spMkLst>
        </pc:spChg>
        <pc:spChg chg="add mod">
          <ac:chgData name="Robert Burrell" userId="f25c5eb1-358c-4e5c-9d83-99e515a08d29" providerId="ADAL" clId="{044C1FA4-F938-48C4-80FF-AB7F1DE82789}" dt="2023-12-13T08:00:17.191" v="1237" actId="20577"/>
          <ac:spMkLst>
            <pc:docMk/>
            <pc:sldMk cId="2450218959" sldId="2624"/>
            <ac:spMk id="36" creationId="{135458DB-B805-FDE3-30F3-38C67235C7F0}"/>
          </ac:spMkLst>
        </pc:spChg>
        <pc:spChg chg="add mod">
          <ac:chgData name="Robert Burrell" userId="f25c5eb1-358c-4e5c-9d83-99e515a08d29" providerId="ADAL" clId="{044C1FA4-F938-48C4-80FF-AB7F1DE82789}" dt="2023-12-13T08:02:11.925" v="1261" actId="14100"/>
          <ac:spMkLst>
            <pc:docMk/>
            <pc:sldMk cId="2450218959" sldId="2624"/>
            <ac:spMk id="37" creationId="{38BB8019-3EF7-071C-D30F-747E58693F99}"/>
          </ac:spMkLst>
        </pc:spChg>
        <pc:spChg chg="add mod">
          <ac:chgData name="Robert Burrell" userId="f25c5eb1-358c-4e5c-9d83-99e515a08d29" providerId="ADAL" clId="{044C1FA4-F938-48C4-80FF-AB7F1DE82789}" dt="2023-12-13T08:00:22.753" v="1241" actId="20577"/>
          <ac:spMkLst>
            <pc:docMk/>
            <pc:sldMk cId="2450218959" sldId="2624"/>
            <ac:spMk id="38" creationId="{872D4872-3A35-B300-7362-4858FF783940}"/>
          </ac:spMkLst>
        </pc:spChg>
        <pc:graphicFrameChg chg="add mod">
          <ac:chgData name="Robert Burrell" userId="f25c5eb1-358c-4e5c-9d83-99e515a08d29" providerId="ADAL" clId="{044C1FA4-F938-48C4-80FF-AB7F1DE82789}" dt="2023-10-24T18:30:49.015" v="886"/>
          <ac:graphicFrameMkLst>
            <pc:docMk/>
            <pc:sldMk cId="2450218959" sldId="2624"/>
            <ac:graphicFrameMk id="3" creationId="{AACF85C4-F16A-C023-F271-C05DD95B50C9}"/>
          </ac:graphicFrameMkLst>
        </pc:graphicFrameChg>
        <pc:graphicFrameChg chg="del">
          <ac:chgData name="Robert Burrell" userId="f25c5eb1-358c-4e5c-9d83-99e515a08d29" providerId="ADAL" clId="{044C1FA4-F938-48C4-80FF-AB7F1DE82789}" dt="2023-10-24T17:18:45.230" v="249" actId="478"/>
          <ac:graphicFrameMkLst>
            <pc:docMk/>
            <pc:sldMk cId="2450218959" sldId="2624"/>
            <ac:graphicFrameMk id="35" creationId="{F9955E32-EF71-A66D-2AD5-6018CD198177}"/>
          </ac:graphicFrameMkLst>
        </pc:graphicFrameChg>
        <pc:picChg chg="add">
          <ac:chgData name="Robert Burrell" userId="f25c5eb1-358c-4e5c-9d83-99e515a08d29" providerId="ADAL" clId="{044C1FA4-F938-48C4-80FF-AB7F1DE82789}" dt="2023-12-13T07:57:32.895" v="1066"/>
          <ac:picMkLst>
            <pc:docMk/>
            <pc:sldMk cId="2450218959" sldId="2624"/>
            <ac:picMk id="34" creationId="{7732C01B-56A3-1CF2-43A5-74A0B532F25F}"/>
          </ac:picMkLst>
        </pc:picChg>
        <pc:cxnChg chg="add mod">
          <ac:chgData name="Robert Burrell" userId="f25c5eb1-358c-4e5c-9d83-99e515a08d29" providerId="ADAL" clId="{044C1FA4-F938-48C4-80FF-AB7F1DE82789}" dt="2023-12-13T07:56:38.379" v="1053" actId="1038"/>
          <ac:cxnSpMkLst>
            <pc:docMk/>
            <pc:sldMk cId="2450218959" sldId="2624"/>
            <ac:cxnSpMk id="5" creationId="{7B0B5837-6777-E2BB-F0E7-3FEDB6316B85}"/>
          </ac:cxnSpMkLst>
        </pc:cxnChg>
        <pc:cxnChg chg="add mod">
          <ac:chgData name="Robert Burrell" userId="f25c5eb1-358c-4e5c-9d83-99e515a08d29" providerId="ADAL" clId="{044C1FA4-F938-48C4-80FF-AB7F1DE82789}" dt="2023-12-13T07:57:07.271" v="1063" actId="1037"/>
          <ac:cxnSpMkLst>
            <pc:docMk/>
            <pc:sldMk cId="2450218959" sldId="2624"/>
            <ac:cxnSpMk id="6" creationId="{997D6C2E-15F7-204E-B1F2-4C086BB50A4B}"/>
          </ac:cxnSpMkLst>
        </pc:cxnChg>
        <pc:cxnChg chg="add mod">
          <ac:chgData name="Robert Burrell" userId="f25c5eb1-358c-4e5c-9d83-99e515a08d29" providerId="ADAL" clId="{044C1FA4-F938-48C4-80FF-AB7F1DE82789}" dt="2023-12-13T07:56:49.830" v="1055" actId="1076"/>
          <ac:cxnSpMkLst>
            <pc:docMk/>
            <pc:sldMk cId="2450218959" sldId="2624"/>
            <ac:cxnSpMk id="7" creationId="{CC1881A4-20A2-DC0C-EF77-712A14FF5E34}"/>
          </ac:cxnSpMkLst>
        </pc:cxnChg>
        <pc:cxnChg chg="add mod">
          <ac:chgData name="Robert Burrell" userId="f25c5eb1-358c-4e5c-9d83-99e515a08d29" providerId="ADAL" clId="{044C1FA4-F938-48C4-80FF-AB7F1DE82789}" dt="2023-12-13T07:56:38.379" v="1053" actId="1038"/>
          <ac:cxnSpMkLst>
            <pc:docMk/>
            <pc:sldMk cId="2450218959" sldId="2624"/>
            <ac:cxnSpMk id="8" creationId="{4D3329A5-54DB-EF74-9044-DDE56785B745}"/>
          </ac:cxnSpMkLst>
        </pc:cxnChg>
        <pc:cxnChg chg="add mod">
          <ac:chgData name="Robert Burrell" userId="f25c5eb1-358c-4e5c-9d83-99e515a08d29" providerId="ADAL" clId="{044C1FA4-F938-48C4-80FF-AB7F1DE82789}" dt="2023-12-13T07:56:01.435" v="1013" actId="1076"/>
          <ac:cxnSpMkLst>
            <pc:docMk/>
            <pc:sldMk cId="2450218959" sldId="2624"/>
            <ac:cxnSpMk id="26" creationId="{A5092056-1EB2-51B4-C7B8-B0CBB292C0B5}"/>
          </ac:cxnSpMkLst>
        </pc:cxnChg>
        <pc:cxnChg chg="add mod">
          <ac:chgData name="Robert Burrell" userId="f25c5eb1-358c-4e5c-9d83-99e515a08d29" providerId="ADAL" clId="{044C1FA4-F938-48C4-80FF-AB7F1DE82789}" dt="2023-12-13T07:53:22.345" v="985" actId="1076"/>
          <ac:cxnSpMkLst>
            <pc:docMk/>
            <pc:sldMk cId="2450218959" sldId="2624"/>
            <ac:cxnSpMk id="27" creationId="{C6127AA8-FAEE-E37A-F8B5-DCB319844281}"/>
          </ac:cxnSpMkLst>
        </pc:cxnChg>
        <pc:cxnChg chg="add mod">
          <ac:chgData name="Robert Burrell" userId="f25c5eb1-358c-4e5c-9d83-99e515a08d29" providerId="ADAL" clId="{044C1FA4-F938-48C4-80FF-AB7F1DE82789}" dt="2023-12-13T07:56:38.379" v="1053" actId="1038"/>
          <ac:cxnSpMkLst>
            <pc:docMk/>
            <pc:sldMk cId="2450218959" sldId="2624"/>
            <ac:cxnSpMk id="32" creationId="{BF316E80-E2D8-E769-E086-5D212755001D}"/>
          </ac:cxnSpMkLst>
        </pc:cxnChg>
        <pc:cxnChg chg="add mod">
          <ac:chgData name="Robert Burrell" userId="f25c5eb1-358c-4e5c-9d83-99e515a08d29" providerId="ADAL" clId="{044C1FA4-F938-48C4-80FF-AB7F1DE82789}" dt="2023-12-13T07:59:24.737" v="1228" actId="1038"/>
          <ac:cxnSpMkLst>
            <pc:docMk/>
            <pc:sldMk cId="2450218959" sldId="2624"/>
            <ac:cxnSpMk id="33" creationId="{6ABE0A39-6C87-7C9A-D179-9364EE9872D8}"/>
          </ac:cxnSpMkLst>
        </pc:cxnChg>
      </pc:sldChg>
      <pc:sldChg chg="addSp delSp modSp mod">
        <pc:chgData name="Robert Burrell" userId="f25c5eb1-358c-4e5c-9d83-99e515a08d29" providerId="ADAL" clId="{044C1FA4-F938-48C4-80FF-AB7F1DE82789}" dt="2023-10-24T17:56:27.584" v="561" actId="692"/>
        <pc:sldMkLst>
          <pc:docMk/>
          <pc:sldMk cId="2292904375" sldId="2625"/>
        </pc:sldMkLst>
        <pc:spChg chg="add del">
          <ac:chgData name="Robert Burrell" userId="f25c5eb1-358c-4e5c-9d83-99e515a08d29" providerId="ADAL" clId="{044C1FA4-F938-48C4-80FF-AB7F1DE82789}" dt="2023-10-24T17:41:32.032" v="325" actId="478"/>
          <ac:spMkLst>
            <pc:docMk/>
            <pc:sldMk cId="2292904375" sldId="2625"/>
            <ac:spMk id="6" creationId="{6D1C7309-99A6-86B9-2D25-DB5670736647}"/>
          </ac:spMkLst>
        </pc:spChg>
        <pc:spChg chg="add mod">
          <ac:chgData name="Robert Burrell" userId="f25c5eb1-358c-4e5c-9d83-99e515a08d29" providerId="ADAL" clId="{044C1FA4-F938-48C4-80FF-AB7F1DE82789}" dt="2023-10-24T17:56:11.271" v="555" actId="206"/>
          <ac:spMkLst>
            <pc:docMk/>
            <pc:sldMk cId="2292904375" sldId="2625"/>
            <ac:spMk id="7" creationId="{03582DE1-AD40-6E5A-54F8-E41DFF2E619B}"/>
          </ac:spMkLst>
        </pc:spChg>
        <pc:spChg chg="mod">
          <ac:chgData name="Robert Burrell" userId="f25c5eb1-358c-4e5c-9d83-99e515a08d29" providerId="ADAL" clId="{044C1FA4-F938-48C4-80FF-AB7F1DE82789}" dt="2023-10-24T17:54:44.695" v="539" actId="20577"/>
          <ac:spMkLst>
            <pc:docMk/>
            <pc:sldMk cId="2292904375" sldId="2625"/>
            <ac:spMk id="17" creationId="{EA8BD2DB-CD45-5812-CBA1-86FCAF64D1A1}"/>
          </ac:spMkLst>
        </pc:spChg>
        <pc:graphicFrameChg chg="del">
          <ac:chgData name="Robert Burrell" userId="f25c5eb1-358c-4e5c-9d83-99e515a08d29" providerId="ADAL" clId="{044C1FA4-F938-48C4-80FF-AB7F1DE82789}" dt="2023-10-24T17:39:08.237" v="293" actId="478"/>
          <ac:graphicFrameMkLst>
            <pc:docMk/>
            <pc:sldMk cId="2292904375" sldId="2625"/>
            <ac:graphicFrameMk id="35" creationId="{F9955E32-EF71-A66D-2AD5-6018CD198177}"/>
          </ac:graphicFrameMkLst>
        </pc:graphicFrameChg>
        <pc:picChg chg="add del mod">
          <ac:chgData name="Robert Burrell" userId="f25c5eb1-358c-4e5c-9d83-99e515a08d29" providerId="ADAL" clId="{044C1FA4-F938-48C4-80FF-AB7F1DE82789}" dt="2023-10-24T17:40:29.213" v="316" actId="478"/>
          <ac:picMkLst>
            <pc:docMk/>
            <pc:sldMk cId="2292904375" sldId="2625"/>
            <ac:picMk id="3" creationId="{71B27933-1541-48DD-BCA3-C84C0271B774}"/>
          </ac:picMkLst>
        </pc:picChg>
        <pc:picChg chg="add mod">
          <ac:chgData name="Robert Burrell" userId="f25c5eb1-358c-4e5c-9d83-99e515a08d29" providerId="ADAL" clId="{044C1FA4-F938-48C4-80FF-AB7F1DE82789}" dt="2023-10-24T17:56:27.584" v="561" actId="692"/>
          <ac:picMkLst>
            <pc:docMk/>
            <pc:sldMk cId="2292904375" sldId="2625"/>
            <ac:picMk id="4" creationId="{45A08EBC-7B97-8233-97E5-FA8EFC30C138}"/>
          </ac:picMkLst>
        </pc:picChg>
        <pc:picChg chg="add mod ord">
          <ac:chgData name="Robert Burrell" userId="f25c5eb1-358c-4e5c-9d83-99e515a08d29" providerId="ADAL" clId="{044C1FA4-F938-48C4-80FF-AB7F1DE82789}" dt="2023-10-24T17:55:28.732" v="547" actId="1076"/>
          <ac:picMkLst>
            <pc:docMk/>
            <pc:sldMk cId="2292904375" sldId="2625"/>
            <ac:picMk id="5" creationId="{4874A343-C184-38A4-03F2-DCDCEDA84AAE}"/>
          </ac:picMkLst>
        </pc:picChg>
      </pc:sldChg>
      <pc:sldChg chg="new del">
        <pc:chgData name="Robert Burrell" userId="f25c5eb1-358c-4e5c-9d83-99e515a08d29" providerId="ADAL" clId="{044C1FA4-F938-48C4-80FF-AB7F1DE82789}" dt="2023-10-24T17:48:07.065" v="429" actId="47"/>
        <pc:sldMkLst>
          <pc:docMk/>
          <pc:sldMk cId="4137131740" sldId="2626"/>
        </pc:sldMkLst>
      </pc:sldChg>
      <pc:sldChg chg="addSp delSp modSp mod">
        <pc:chgData name="Robert Burrell" userId="f25c5eb1-358c-4e5c-9d83-99e515a08d29" providerId="ADAL" clId="{044C1FA4-F938-48C4-80FF-AB7F1DE82789}" dt="2023-10-25T15:02:07.672" v="889" actId="114"/>
        <pc:sldMkLst>
          <pc:docMk/>
          <pc:sldMk cId="4266521248" sldId="2626"/>
        </pc:sldMkLst>
        <pc:spChg chg="add mod">
          <ac:chgData name="Robert Burrell" userId="f25c5eb1-358c-4e5c-9d83-99e515a08d29" providerId="ADAL" clId="{044C1FA4-F938-48C4-80FF-AB7F1DE82789}" dt="2023-10-25T15:02:07.672" v="889" actId="114"/>
          <ac:spMkLst>
            <pc:docMk/>
            <pc:sldMk cId="4266521248" sldId="2626"/>
            <ac:spMk id="6" creationId="{E6EB025A-9116-25D0-46A8-EA0471A1782E}"/>
          </ac:spMkLst>
        </pc:spChg>
        <pc:spChg chg="del">
          <ac:chgData name="Robert Burrell" userId="f25c5eb1-358c-4e5c-9d83-99e515a08d29" providerId="ADAL" clId="{044C1FA4-F938-48C4-80FF-AB7F1DE82789}" dt="2023-10-24T17:48:28.530" v="440" actId="478"/>
          <ac:spMkLst>
            <pc:docMk/>
            <pc:sldMk cId="4266521248" sldId="2626"/>
            <ac:spMk id="7" creationId="{03582DE1-AD40-6E5A-54F8-E41DFF2E619B}"/>
          </ac:spMkLst>
        </pc:spChg>
        <pc:spChg chg="mod">
          <ac:chgData name="Robert Burrell" userId="f25c5eb1-358c-4e5c-9d83-99e515a08d29" providerId="ADAL" clId="{044C1FA4-F938-48C4-80FF-AB7F1DE82789}" dt="2023-10-24T17:54:58.813" v="545" actId="20577"/>
          <ac:spMkLst>
            <pc:docMk/>
            <pc:sldMk cId="4266521248" sldId="2626"/>
            <ac:spMk id="17" creationId="{EA8BD2DB-CD45-5812-CBA1-86FCAF64D1A1}"/>
          </ac:spMkLst>
        </pc:spChg>
        <pc:picChg chg="del">
          <ac:chgData name="Robert Burrell" userId="f25c5eb1-358c-4e5c-9d83-99e515a08d29" providerId="ADAL" clId="{044C1FA4-F938-48C4-80FF-AB7F1DE82789}" dt="2023-10-24T17:48:27.203" v="439" actId="478"/>
          <ac:picMkLst>
            <pc:docMk/>
            <pc:sldMk cId="4266521248" sldId="2626"/>
            <ac:picMk id="4" creationId="{45A08EBC-7B97-8233-97E5-FA8EFC30C138}"/>
          </ac:picMkLst>
        </pc:picChg>
        <pc:picChg chg="del">
          <ac:chgData name="Robert Burrell" userId="f25c5eb1-358c-4e5c-9d83-99e515a08d29" providerId="ADAL" clId="{044C1FA4-F938-48C4-80FF-AB7F1DE82789}" dt="2023-10-24T17:48:27.203" v="439" actId="478"/>
          <ac:picMkLst>
            <pc:docMk/>
            <pc:sldMk cId="4266521248" sldId="2626"/>
            <ac:picMk id="5" creationId="{4874A343-C184-38A4-03F2-DCDCEDA84AAE}"/>
          </ac:picMkLst>
        </pc:picChg>
        <pc:picChg chg="add mod">
          <ac:chgData name="Robert Burrell" userId="f25c5eb1-358c-4e5c-9d83-99e515a08d29" providerId="ADAL" clId="{044C1FA4-F938-48C4-80FF-AB7F1DE82789}" dt="2023-10-24T18:18:02.743" v="833" actId="14100"/>
          <ac:picMkLst>
            <pc:docMk/>
            <pc:sldMk cId="4266521248" sldId="2626"/>
            <ac:picMk id="9" creationId="{72962F40-E24E-E376-D778-980198380166}"/>
          </ac:picMkLst>
        </pc:picChg>
      </pc:sldChg>
      <pc:sldChg chg="addSp delSp modSp mod">
        <pc:chgData name="Robert Burrell" userId="f25c5eb1-358c-4e5c-9d83-99e515a08d29" providerId="ADAL" clId="{044C1FA4-F938-48C4-80FF-AB7F1DE82789}" dt="2023-10-24T18:24:44.507" v="884" actId="20577"/>
        <pc:sldMkLst>
          <pc:docMk/>
          <pc:sldMk cId="3352622967" sldId="2627"/>
        </pc:sldMkLst>
        <pc:spChg chg="del">
          <ac:chgData name="Robert Burrell" userId="f25c5eb1-358c-4e5c-9d83-99e515a08d29" providerId="ADAL" clId="{044C1FA4-F938-48C4-80FF-AB7F1DE82789}" dt="2023-10-24T18:04:47.019" v="627" actId="478"/>
          <ac:spMkLst>
            <pc:docMk/>
            <pc:sldMk cId="3352622967" sldId="2627"/>
            <ac:spMk id="4" creationId="{68F6EB08-CF5B-F67E-EE35-0E5A0AAB39E3}"/>
          </ac:spMkLst>
        </pc:spChg>
        <pc:spChg chg="add del">
          <ac:chgData name="Robert Burrell" userId="f25c5eb1-358c-4e5c-9d83-99e515a08d29" providerId="ADAL" clId="{044C1FA4-F938-48C4-80FF-AB7F1DE82789}" dt="2023-10-24T18:04:57.976" v="630" actId="478"/>
          <ac:spMkLst>
            <pc:docMk/>
            <pc:sldMk cId="3352622967" sldId="2627"/>
            <ac:spMk id="9" creationId="{2CB472EF-3F55-9601-CC11-B985B71A7A4A}"/>
          </ac:spMkLst>
        </pc:spChg>
        <pc:spChg chg="add del">
          <ac:chgData name="Robert Burrell" userId="f25c5eb1-358c-4e5c-9d83-99e515a08d29" providerId="ADAL" clId="{044C1FA4-F938-48C4-80FF-AB7F1DE82789}" dt="2023-10-24T18:04:57.976" v="630" actId="478"/>
          <ac:spMkLst>
            <pc:docMk/>
            <pc:sldMk cId="3352622967" sldId="2627"/>
            <ac:spMk id="10" creationId="{664646A9-DA54-EE35-CE1D-98F8348B322E}"/>
          </ac:spMkLst>
        </pc:spChg>
        <pc:spChg chg="add del">
          <ac:chgData name="Robert Burrell" userId="f25c5eb1-358c-4e5c-9d83-99e515a08d29" providerId="ADAL" clId="{044C1FA4-F938-48C4-80FF-AB7F1DE82789}" dt="2023-10-24T18:04:57.976" v="630" actId="478"/>
          <ac:spMkLst>
            <pc:docMk/>
            <pc:sldMk cId="3352622967" sldId="2627"/>
            <ac:spMk id="11" creationId="{EAECFE55-1F02-9F37-3E6C-F7B1520EA125}"/>
          </ac:spMkLst>
        </pc:spChg>
        <pc:spChg chg="add del">
          <ac:chgData name="Robert Burrell" userId="f25c5eb1-358c-4e5c-9d83-99e515a08d29" providerId="ADAL" clId="{044C1FA4-F938-48C4-80FF-AB7F1DE82789}" dt="2023-10-24T18:04:57.976" v="630" actId="478"/>
          <ac:spMkLst>
            <pc:docMk/>
            <pc:sldMk cId="3352622967" sldId="2627"/>
            <ac:spMk id="12" creationId="{82C1266A-D500-E283-F040-E0B5DD32A9A2}"/>
          </ac:spMkLst>
        </pc:spChg>
        <pc:spChg chg="add del">
          <ac:chgData name="Robert Burrell" userId="f25c5eb1-358c-4e5c-9d83-99e515a08d29" providerId="ADAL" clId="{044C1FA4-F938-48C4-80FF-AB7F1DE82789}" dt="2023-10-24T18:04:57.976" v="630" actId="478"/>
          <ac:spMkLst>
            <pc:docMk/>
            <pc:sldMk cId="3352622967" sldId="2627"/>
            <ac:spMk id="13" creationId="{E0FF082B-DE17-0F32-F690-66F86462EB89}"/>
          </ac:spMkLst>
        </pc:spChg>
        <pc:spChg chg="add del">
          <ac:chgData name="Robert Burrell" userId="f25c5eb1-358c-4e5c-9d83-99e515a08d29" providerId="ADAL" clId="{044C1FA4-F938-48C4-80FF-AB7F1DE82789}" dt="2023-10-24T18:04:57.976" v="630" actId="478"/>
          <ac:spMkLst>
            <pc:docMk/>
            <pc:sldMk cId="3352622967" sldId="2627"/>
            <ac:spMk id="14" creationId="{C1A90CD6-4CD9-84EB-1EF6-8F9395A765F6}"/>
          </ac:spMkLst>
        </pc:spChg>
        <pc:spChg chg="add del">
          <ac:chgData name="Robert Burrell" userId="f25c5eb1-358c-4e5c-9d83-99e515a08d29" providerId="ADAL" clId="{044C1FA4-F938-48C4-80FF-AB7F1DE82789}" dt="2023-10-24T18:04:57.976" v="630" actId="478"/>
          <ac:spMkLst>
            <pc:docMk/>
            <pc:sldMk cId="3352622967" sldId="2627"/>
            <ac:spMk id="15" creationId="{997EB9CF-8090-5B86-A0F9-5FC9203C97A3}"/>
          </ac:spMkLst>
        </pc:spChg>
        <pc:spChg chg="add del">
          <ac:chgData name="Robert Burrell" userId="f25c5eb1-358c-4e5c-9d83-99e515a08d29" providerId="ADAL" clId="{044C1FA4-F938-48C4-80FF-AB7F1DE82789}" dt="2023-10-24T18:04:57.976" v="630" actId="478"/>
          <ac:spMkLst>
            <pc:docMk/>
            <pc:sldMk cId="3352622967" sldId="2627"/>
            <ac:spMk id="16" creationId="{D8642D93-788C-731A-67AF-E4A87BBCC452}"/>
          </ac:spMkLst>
        </pc:spChg>
        <pc:spChg chg="mod">
          <ac:chgData name="Robert Burrell" userId="f25c5eb1-358c-4e5c-9d83-99e515a08d29" providerId="ADAL" clId="{044C1FA4-F938-48C4-80FF-AB7F1DE82789}" dt="2023-10-24T18:04:42.237" v="625" actId="5793"/>
          <ac:spMkLst>
            <pc:docMk/>
            <pc:sldMk cId="3352622967" sldId="2627"/>
            <ac:spMk id="17" creationId="{EA8BD2DB-CD45-5812-CBA1-86FCAF64D1A1}"/>
          </ac:spMkLst>
        </pc:spChg>
        <pc:spChg chg="add del">
          <ac:chgData name="Robert Burrell" userId="f25c5eb1-358c-4e5c-9d83-99e515a08d29" providerId="ADAL" clId="{044C1FA4-F938-48C4-80FF-AB7F1DE82789}" dt="2023-10-24T18:04:57.976" v="630" actId="478"/>
          <ac:spMkLst>
            <pc:docMk/>
            <pc:sldMk cId="3352622967" sldId="2627"/>
            <ac:spMk id="24" creationId="{2AEC40CA-E547-0E0F-6681-60D01235B1B7}"/>
          </ac:spMkLst>
        </pc:spChg>
        <pc:spChg chg="add del">
          <ac:chgData name="Robert Burrell" userId="f25c5eb1-358c-4e5c-9d83-99e515a08d29" providerId="ADAL" clId="{044C1FA4-F938-48C4-80FF-AB7F1DE82789}" dt="2023-10-24T18:04:57.976" v="630" actId="478"/>
          <ac:spMkLst>
            <pc:docMk/>
            <pc:sldMk cId="3352622967" sldId="2627"/>
            <ac:spMk id="25" creationId="{CC19A8F0-1E5A-9DDD-F4F8-18A80320F81B}"/>
          </ac:spMkLst>
        </pc:spChg>
        <pc:spChg chg="add del">
          <ac:chgData name="Robert Burrell" userId="f25c5eb1-358c-4e5c-9d83-99e515a08d29" providerId="ADAL" clId="{044C1FA4-F938-48C4-80FF-AB7F1DE82789}" dt="2023-10-24T18:04:57.976" v="630" actId="478"/>
          <ac:spMkLst>
            <pc:docMk/>
            <pc:sldMk cId="3352622967" sldId="2627"/>
            <ac:spMk id="28" creationId="{A126FD9F-563A-9650-3CE0-72775AA1A580}"/>
          </ac:spMkLst>
        </pc:spChg>
        <pc:spChg chg="add del">
          <ac:chgData name="Robert Burrell" userId="f25c5eb1-358c-4e5c-9d83-99e515a08d29" providerId="ADAL" clId="{044C1FA4-F938-48C4-80FF-AB7F1DE82789}" dt="2023-10-24T18:04:57.976" v="630" actId="478"/>
          <ac:spMkLst>
            <pc:docMk/>
            <pc:sldMk cId="3352622967" sldId="2627"/>
            <ac:spMk id="29" creationId="{244CEC79-2D0E-D7CD-37F4-9D7182064B2E}"/>
          </ac:spMkLst>
        </pc:spChg>
        <pc:spChg chg="add del">
          <ac:chgData name="Robert Burrell" userId="f25c5eb1-358c-4e5c-9d83-99e515a08d29" providerId="ADAL" clId="{044C1FA4-F938-48C4-80FF-AB7F1DE82789}" dt="2023-10-24T18:04:57.976" v="630" actId="478"/>
          <ac:spMkLst>
            <pc:docMk/>
            <pc:sldMk cId="3352622967" sldId="2627"/>
            <ac:spMk id="30" creationId="{D4886A4A-1A86-ADC8-B760-C41AA7264DB9}"/>
          </ac:spMkLst>
        </pc:spChg>
        <pc:spChg chg="add del">
          <ac:chgData name="Robert Burrell" userId="f25c5eb1-358c-4e5c-9d83-99e515a08d29" providerId="ADAL" clId="{044C1FA4-F938-48C4-80FF-AB7F1DE82789}" dt="2023-10-24T18:04:57.976" v="630" actId="478"/>
          <ac:spMkLst>
            <pc:docMk/>
            <pc:sldMk cId="3352622967" sldId="2627"/>
            <ac:spMk id="31" creationId="{388804D6-D94D-7B28-50DD-E19633504313}"/>
          </ac:spMkLst>
        </pc:spChg>
        <pc:spChg chg="add del mod">
          <ac:chgData name="Robert Burrell" userId="f25c5eb1-358c-4e5c-9d83-99e515a08d29" providerId="ADAL" clId="{044C1FA4-F938-48C4-80FF-AB7F1DE82789}" dt="2023-10-24T18:05:52.485" v="712" actId="478"/>
          <ac:spMkLst>
            <pc:docMk/>
            <pc:sldMk cId="3352622967" sldId="2627"/>
            <ac:spMk id="32" creationId="{77845D78-2D24-D16E-75C3-D831800E3C68}"/>
          </ac:spMkLst>
        </pc:spChg>
        <pc:grpChg chg="add del">
          <ac:chgData name="Robert Burrell" userId="f25c5eb1-358c-4e5c-9d83-99e515a08d29" providerId="ADAL" clId="{044C1FA4-F938-48C4-80FF-AB7F1DE82789}" dt="2023-10-24T18:04:54.080" v="629" actId="478"/>
          <ac:grpSpMkLst>
            <pc:docMk/>
            <pc:sldMk cId="3352622967" sldId="2627"/>
            <ac:grpSpMk id="19" creationId="{88AD5DD0-E5F4-B5D2-98BD-F797E837407B}"/>
          </ac:grpSpMkLst>
        </pc:grpChg>
        <pc:graphicFrameChg chg="del">
          <ac:chgData name="Robert Burrell" userId="f25c5eb1-358c-4e5c-9d83-99e515a08d29" providerId="ADAL" clId="{044C1FA4-F938-48C4-80FF-AB7F1DE82789}" dt="2023-10-24T18:04:45.731" v="626" actId="478"/>
          <ac:graphicFrameMkLst>
            <pc:docMk/>
            <pc:sldMk cId="3352622967" sldId="2627"/>
            <ac:graphicFrameMk id="3" creationId="{AACF85C4-F16A-C023-F271-C05DD95B50C9}"/>
          </ac:graphicFrameMkLst>
        </pc:graphicFrameChg>
        <pc:graphicFrameChg chg="add mod modGraphic">
          <ac:chgData name="Robert Burrell" userId="f25c5eb1-358c-4e5c-9d83-99e515a08d29" providerId="ADAL" clId="{044C1FA4-F938-48C4-80FF-AB7F1DE82789}" dt="2023-10-24T18:24:44.507" v="884" actId="20577"/>
          <ac:graphicFrameMkLst>
            <pc:docMk/>
            <pc:sldMk cId="3352622967" sldId="2627"/>
            <ac:graphicFrameMk id="33" creationId="{1DE3FDDC-DE66-2280-52E3-C062B7213F9E}"/>
          </ac:graphicFrameMkLst>
        </pc:graphicFrameChg>
        <pc:cxnChg chg="add del">
          <ac:chgData name="Robert Burrell" userId="f25c5eb1-358c-4e5c-9d83-99e515a08d29" providerId="ADAL" clId="{044C1FA4-F938-48C4-80FF-AB7F1DE82789}" dt="2023-10-24T18:04:57.976" v="630" actId="478"/>
          <ac:cxnSpMkLst>
            <pc:docMk/>
            <pc:sldMk cId="3352622967" sldId="2627"/>
            <ac:cxnSpMk id="5" creationId="{7B0B5837-6777-E2BB-F0E7-3FEDB6316B85}"/>
          </ac:cxnSpMkLst>
        </pc:cxnChg>
        <pc:cxnChg chg="add del">
          <ac:chgData name="Robert Burrell" userId="f25c5eb1-358c-4e5c-9d83-99e515a08d29" providerId="ADAL" clId="{044C1FA4-F938-48C4-80FF-AB7F1DE82789}" dt="2023-10-24T18:04:57.976" v="630" actId="478"/>
          <ac:cxnSpMkLst>
            <pc:docMk/>
            <pc:sldMk cId="3352622967" sldId="2627"/>
            <ac:cxnSpMk id="6" creationId="{997D6C2E-15F7-204E-B1F2-4C086BB50A4B}"/>
          </ac:cxnSpMkLst>
        </pc:cxnChg>
        <pc:cxnChg chg="add del">
          <ac:chgData name="Robert Burrell" userId="f25c5eb1-358c-4e5c-9d83-99e515a08d29" providerId="ADAL" clId="{044C1FA4-F938-48C4-80FF-AB7F1DE82789}" dt="2023-10-24T18:04:57.976" v="630" actId="478"/>
          <ac:cxnSpMkLst>
            <pc:docMk/>
            <pc:sldMk cId="3352622967" sldId="2627"/>
            <ac:cxnSpMk id="7" creationId="{CC1881A4-20A2-DC0C-EF77-712A14FF5E34}"/>
          </ac:cxnSpMkLst>
        </pc:cxnChg>
        <pc:cxnChg chg="add del">
          <ac:chgData name="Robert Burrell" userId="f25c5eb1-358c-4e5c-9d83-99e515a08d29" providerId="ADAL" clId="{044C1FA4-F938-48C4-80FF-AB7F1DE82789}" dt="2023-10-24T18:04:57.976" v="630" actId="478"/>
          <ac:cxnSpMkLst>
            <pc:docMk/>
            <pc:sldMk cId="3352622967" sldId="2627"/>
            <ac:cxnSpMk id="8" creationId="{4D3329A5-54DB-EF74-9044-DDE56785B745}"/>
          </ac:cxnSpMkLst>
        </pc:cxnChg>
        <pc:cxnChg chg="add del">
          <ac:chgData name="Robert Burrell" userId="f25c5eb1-358c-4e5c-9d83-99e515a08d29" providerId="ADAL" clId="{044C1FA4-F938-48C4-80FF-AB7F1DE82789}" dt="2023-10-24T18:04:57.976" v="630" actId="478"/>
          <ac:cxnSpMkLst>
            <pc:docMk/>
            <pc:sldMk cId="3352622967" sldId="2627"/>
            <ac:cxnSpMk id="26" creationId="{A5092056-1EB2-51B4-C7B8-B0CBB292C0B5}"/>
          </ac:cxnSpMkLst>
        </pc:cxnChg>
        <pc:cxnChg chg="add del">
          <ac:chgData name="Robert Burrell" userId="f25c5eb1-358c-4e5c-9d83-99e515a08d29" providerId="ADAL" clId="{044C1FA4-F938-48C4-80FF-AB7F1DE82789}" dt="2023-10-24T18:04:57.976" v="630" actId="478"/>
          <ac:cxnSpMkLst>
            <pc:docMk/>
            <pc:sldMk cId="3352622967" sldId="2627"/>
            <ac:cxnSpMk id="27" creationId="{C6127AA8-FAEE-E37A-F8B5-DCB319844281}"/>
          </ac:cxnSpMkLst>
        </pc:cxnChg>
      </pc:sldChg>
      <pc:sldChg chg="new del">
        <pc:chgData name="Robert Burrell" userId="f25c5eb1-358c-4e5c-9d83-99e515a08d29" providerId="ADAL" clId="{044C1FA4-F938-48C4-80FF-AB7F1DE82789}" dt="2023-10-24T18:04:15.150" v="564" actId="47"/>
        <pc:sldMkLst>
          <pc:docMk/>
          <pc:sldMk cId="3534553954" sldId="2627"/>
        </pc:sldMkLst>
      </pc:sldChg>
      <pc:sldChg chg="addSp delSp modSp del mod">
        <pc:chgData name="Robert Burrell" userId="f25c5eb1-358c-4e5c-9d83-99e515a08d29" providerId="ADAL" clId="{044C1FA4-F938-48C4-80FF-AB7F1DE82789}" dt="2023-12-13T06:37:07.753" v="944" actId="47"/>
        <pc:sldMkLst>
          <pc:docMk/>
          <pc:sldMk cId="1787574915" sldId="2628"/>
        </pc:sldMkLst>
        <pc:spChg chg="mod">
          <ac:chgData name="Robert Burrell" userId="f25c5eb1-358c-4e5c-9d83-99e515a08d29" providerId="ADAL" clId="{044C1FA4-F938-48C4-80FF-AB7F1DE82789}" dt="2023-12-13T06:34:39.718" v="924" actId="206"/>
          <ac:spMkLst>
            <pc:docMk/>
            <pc:sldMk cId="1787574915" sldId="2628"/>
            <ac:spMk id="7" creationId="{03582DE1-AD40-6E5A-54F8-E41DFF2E619B}"/>
          </ac:spMkLst>
        </pc:spChg>
        <pc:spChg chg="mod">
          <ac:chgData name="Robert Burrell" userId="f25c5eb1-358c-4e5c-9d83-99e515a08d29" providerId="ADAL" clId="{044C1FA4-F938-48C4-80FF-AB7F1DE82789}" dt="2023-12-13T06:36:14.036" v="940" actId="20577"/>
          <ac:spMkLst>
            <pc:docMk/>
            <pc:sldMk cId="1787574915" sldId="2628"/>
            <ac:spMk id="17" creationId="{EA8BD2DB-CD45-5812-CBA1-86FCAF64D1A1}"/>
          </ac:spMkLst>
        </pc:spChg>
        <pc:picChg chg="add mod ord">
          <ac:chgData name="Robert Burrell" userId="f25c5eb1-358c-4e5c-9d83-99e515a08d29" providerId="ADAL" clId="{044C1FA4-F938-48C4-80FF-AB7F1DE82789}" dt="2023-12-13T06:30:37.323" v="895" actId="167"/>
          <ac:picMkLst>
            <pc:docMk/>
            <pc:sldMk cId="1787574915" sldId="2628"/>
            <ac:picMk id="3" creationId="{DFE6CD68-539E-30FF-3919-743F0FEA7D3C}"/>
          </ac:picMkLst>
        </pc:picChg>
        <pc:picChg chg="del">
          <ac:chgData name="Robert Burrell" userId="f25c5eb1-358c-4e5c-9d83-99e515a08d29" providerId="ADAL" clId="{044C1FA4-F938-48C4-80FF-AB7F1DE82789}" dt="2023-12-13T06:30:12.059" v="892" actId="478"/>
          <ac:picMkLst>
            <pc:docMk/>
            <pc:sldMk cId="1787574915" sldId="2628"/>
            <ac:picMk id="4" creationId="{45A08EBC-7B97-8233-97E5-FA8EFC30C138}"/>
          </ac:picMkLst>
        </pc:picChg>
        <pc:picChg chg="del">
          <ac:chgData name="Robert Burrell" userId="f25c5eb1-358c-4e5c-9d83-99e515a08d29" providerId="ADAL" clId="{044C1FA4-F938-48C4-80FF-AB7F1DE82789}" dt="2023-12-13T06:31:17.587" v="897" actId="478"/>
          <ac:picMkLst>
            <pc:docMk/>
            <pc:sldMk cId="1787574915" sldId="2628"/>
            <ac:picMk id="5" creationId="{4874A343-C184-38A4-03F2-DCDCEDA84AAE}"/>
          </ac:picMkLst>
        </pc:picChg>
        <pc:picChg chg="add del mod">
          <ac:chgData name="Robert Burrell" userId="f25c5eb1-358c-4e5c-9d83-99e515a08d29" providerId="ADAL" clId="{044C1FA4-F938-48C4-80FF-AB7F1DE82789}" dt="2023-12-13T06:33:45.651" v="916" actId="478"/>
          <ac:picMkLst>
            <pc:docMk/>
            <pc:sldMk cId="1787574915" sldId="2628"/>
            <ac:picMk id="6" creationId="{17EF783D-5C2D-C925-6521-28229F69ADF7}"/>
          </ac:picMkLst>
        </pc:picChg>
        <pc:picChg chg="add mod">
          <ac:chgData name="Robert Burrell" userId="f25c5eb1-358c-4e5c-9d83-99e515a08d29" providerId="ADAL" clId="{044C1FA4-F938-48C4-80FF-AB7F1DE82789}" dt="2023-12-13T06:34:01.972" v="919" actId="14100"/>
          <ac:picMkLst>
            <pc:docMk/>
            <pc:sldMk cId="1787574915" sldId="2628"/>
            <ac:picMk id="1026" creationId="{E7F72316-96B9-3565-0D74-1C8D55203D2C}"/>
          </ac:picMkLst>
        </pc:picChg>
      </pc:sldChg>
      <pc:sldChg chg="modSp add mod">
        <pc:chgData name="Robert Burrell" userId="f25c5eb1-358c-4e5c-9d83-99e515a08d29" providerId="ADAL" clId="{044C1FA4-F938-48C4-80FF-AB7F1DE82789}" dt="2023-12-13T06:36:50.853" v="943" actId="313"/>
        <pc:sldMkLst>
          <pc:docMk/>
          <pc:sldMk cId="887012180" sldId="2629"/>
        </pc:sldMkLst>
        <pc:spChg chg="mod">
          <ac:chgData name="Robert Burrell" userId="f25c5eb1-358c-4e5c-9d83-99e515a08d29" providerId="ADAL" clId="{044C1FA4-F938-48C4-80FF-AB7F1DE82789}" dt="2023-12-13T06:36:50.853" v="943" actId="313"/>
          <ac:spMkLst>
            <pc:docMk/>
            <pc:sldMk cId="887012180" sldId="2629"/>
            <ac:spMk id="17" creationId="{EA8BD2DB-CD45-5812-CBA1-86FCAF64D1A1}"/>
          </ac:spMkLst>
        </pc:spChg>
      </pc:sldChg>
      <pc:sldMasterChg chg="del delSldLayout">
        <pc:chgData name="Robert Burrell" userId="f25c5eb1-358c-4e5c-9d83-99e515a08d29" providerId="ADAL" clId="{044C1FA4-F938-48C4-80FF-AB7F1DE82789}" dt="2023-10-24T17:07:45.539" v="71" actId="47"/>
        <pc:sldMasterMkLst>
          <pc:docMk/>
          <pc:sldMasterMk cId="2460954070" sldId="2147483660"/>
        </pc:sldMasterMkLst>
        <pc:sldLayoutChg chg="del">
          <pc:chgData name="Robert Burrell" userId="f25c5eb1-358c-4e5c-9d83-99e515a08d29" providerId="ADAL" clId="{044C1FA4-F938-48C4-80FF-AB7F1DE82789}" dt="2023-10-24T17:07:45.539" v="71" actId="47"/>
          <pc:sldLayoutMkLst>
            <pc:docMk/>
            <pc:sldMasterMk cId="2460954070" sldId="2147483660"/>
            <pc:sldLayoutMk cId="2385387890" sldId="2147483661"/>
          </pc:sldLayoutMkLst>
        </pc:sldLayoutChg>
        <pc:sldLayoutChg chg="del">
          <pc:chgData name="Robert Burrell" userId="f25c5eb1-358c-4e5c-9d83-99e515a08d29" providerId="ADAL" clId="{044C1FA4-F938-48C4-80FF-AB7F1DE82789}" dt="2023-10-24T17:07:45.539" v="71" actId="47"/>
          <pc:sldLayoutMkLst>
            <pc:docMk/>
            <pc:sldMasterMk cId="2460954070" sldId="2147483660"/>
            <pc:sldLayoutMk cId="949138452" sldId="2147483662"/>
          </pc:sldLayoutMkLst>
        </pc:sldLayoutChg>
        <pc:sldLayoutChg chg="del">
          <pc:chgData name="Robert Burrell" userId="f25c5eb1-358c-4e5c-9d83-99e515a08d29" providerId="ADAL" clId="{044C1FA4-F938-48C4-80FF-AB7F1DE82789}" dt="2023-10-24T17:07:45.539" v="71" actId="47"/>
          <pc:sldLayoutMkLst>
            <pc:docMk/>
            <pc:sldMasterMk cId="2460954070" sldId="2147483660"/>
            <pc:sldLayoutMk cId="2591524520" sldId="2147483663"/>
          </pc:sldLayoutMkLst>
        </pc:sldLayoutChg>
        <pc:sldLayoutChg chg="del">
          <pc:chgData name="Robert Burrell" userId="f25c5eb1-358c-4e5c-9d83-99e515a08d29" providerId="ADAL" clId="{044C1FA4-F938-48C4-80FF-AB7F1DE82789}" dt="2023-10-24T17:07:45.539" v="71" actId="47"/>
          <pc:sldLayoutMkLst>
            <pc:docMk/>
            <pc:sldMasterMk cId="2460954070" sldId="2147483660"/>
            <pc:sldLayoutMk cId="1203092039" sldId="2147483664"/>
          </pc:sldLayoutMkLst>
        </pc:sldLayoutChg>
        <pc:sldLayoutChg chg="del">
          <pc:chgData name="Robert Burrell" userId="f25c5eb1-358c-4e5c-9d83-99e515a08d29" providerId="ADAL" clId="{044C1FA4-F938-48C4-80FF-AB7F1DE82789}" dt="2023-10-24T17:07:45.539" v="71" actId="47"/>
          <pc:sldLayoutMkLst>
            <pc:docMk/>
            <pc:sldMasterMk cId="2460954070" sldId="2147483660"/>
            <pc:sldLayoutMk cId="3733172339" sldId="2147483665"/>
          </pc:sldLayoutMkLst>
        </pc:sldLayoutChg>
        <pc:sldLayoutChg chg="del">
          <pc:chgData name="Robert Burrell" userId="f25c5eb1-358c-4e5c-9d83-99e515a08d29" providerId="ADAL" clId="{044C1FA4-F938-48C4-80FF-AB7F1DE82789}" dt="2023-10-24T17:07:45.539" v="71" actId="47"/>
          <pc:sldLayoutMkLst>
            <pc:docMk/>
            <pc:sldMasterMk cId="2460954070" sldId="2147483660"/>
            <pc:sldLayoutMk cId="3210312558" sldId="2147483666"/>
          </pc:sldLayoutMkLst>
        </pc:sldLayoutChg>
        <pc:sldLayoutChg chg="del">
          <pc:chgData name="Robert Burrell" userId="f25c5eb1-358c-4e5c-9d83-99e515a08d29" providerId="ADAL" clId="{044C1FA4-F938-48C4-80FF-AB7F1DE82789}" dt="2023-10-24T17:07:45.539" v="71" actId="47"/>
          <pc:sldLayoutMkLst>
            <pc:docMk/>
            <pc:sldMasterMk cId="2460954070" sldId="2147483660"/>
            <pc:sldLayoutMk cId="3146388984" sldId="2147483667"/>
          </pc:sldLayoutMkLst>
        </pc:sldLayoutChg>
        <pc:sldLayoutChg chg="del">
          <pc:chgData name="Robert Burrell" userId="f25c5eb1-358c-4e5c-9d83-99e515a08d29" providerId="ADAL" clId="{044C1FA4-F938-48C4-80FF-AB7F1DE82789}" dt="2023-10-24T17:07:45.539" v="71" actId="47"/>
          <pc:sldLayoutMkLst>
            <pc:docMk/>
            <pc:sldMasterMk cId="2460954070" sldId="2147483660"/>
            <pc:sldLayoutMk cId="3171841454" sldId="2147483668"/>
          </pc:sldLayoutMkLst>
        </pc:sldLayoutChg>
        <pc:sldLayoutChg chg="del">
          <pc:chgData name="Robert Burrell" userId="f25c5eb1-358c-4e5c-9d83-99e515a08d29" providerId="ADAL" clId="{044C1FA4-F938-48C4-80FF-AB7F1DE82789}" dt="2023-10-24T17:07:45.539" v="71" actId="47"/>
          <pc:sldLayoutMkLst>
            <pc:docMk/>
            <pc:sldMasterMk cId="2460954070" sldId="2147483660"/>
            <pc:sldLayoutMk cId="1718958274" sldId="2147483669"/>
          </pc:sldLayoutMkLst>
        </pc:sldLayoutChg>
        <pc:sldLayoutChg chg="del">
          <pc:chgData name="Robert Burrell" userId="f25c5eb1-358c-4e5c-9d83-99e515a08d29" providerId="ADAL" clId="{044C1FA4-F938-48C4-80FF-AB7F1DE82789}" dt="2023-10-24T17:07:45.539" v="71" actId="47"/>
          <pc:sldLayoutMkLst>
            <pc:docMk/>
            <pc:sldMasterMk cId="2460954070" sldId="2147483660"/>
            <pc:sldLayoutMk cId="2202905451" sldId="2147483670"/>
          </pc:sldLayoutMkLst>
        </pc:sldLayoutChg>
        <pc:sldLayoutChg chg="del">
          <pc:chgData name="Robert Burrell" userId="f25c5eb1-358c-4e5c-9d83-99e515a08d29" providerId="ADAL" clId="{044C1FA4-F938-48C4-80FF-AB7F1DE82789}" dt="2023-10-24T17:07:45.539" v="71" actId="47"/>
          <pc:sldLayoutMkLst>
            <pc:docMk/>
            <pc:sldMasterMk cId="2460954070" sldId="2147483660"/>
            <pc:sldLayoutMk cId="3479445657" sldId="2147483671"/>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Sheet1!$B$1</c:f>
              <c:strCache>
                <c:ptCount val="1"/>
                <c:pt idx="0">
                  <c:v>Venezuala</c:v>
                </c:pt>
              </c:strCache>
            </c:strRef>
          </c:tx>
          <c:spPr>
            <a:ln w="28575" cap="rnd">
              <a:solidFill>
                <a:schemeClr val="accent1"/>
              </a:solidFill>
              <a:round/>
            </a:ln>
            <a:effectLst/>
          </c:spPr>
          <c:marker>
            <c:symbol val="none"/>
          </c:marker>
          <c:cat>
            <c:strRef>
              <c:f>Sheet1!$A$2:$A$10</c:f>
              <c:strCache>
                <c:ptCount val="9"/>
                <c:pt idx="0">
                  <c:v>State Fragility</c:v>
                </c:pt>
                <c:pt idx="1">
                  <c:v>National Will</c:v>
                </c:pt>
                <c:pt idx="2">
                  <c:v>Social Resiliance</c:v>
                </c:pt>
                <c:pt idx="3">
                  <c:v>Government Accountability</c:v>
                </c:pt>
                <c:pt idx="4">
                  <c:v>Political Stability</c:v>
                </c:pt>
                <c:pt idx="5">
                  <c:v>Government Effectiveness</c:v>
                </c:pt>
                <c:pt idx="6">
                  <c:v>Regulation Efficiency</c:v>
                </c:pt>
                <c:pt idx="7">
                  <c:v>Rule of Law</c:v>
                </c:pt>
                <c:pt idx="8">
                  <c:v>Control of Corruption</c:v>
                </c:pt>
              </c:strCache>
            </c:strRef>
          </c:cat>
          <c:val>
            <c:numRef>
              <c:f>Sheet1!$B$2:$B$10</c:f>
              <c:numCache>
                <c:formatCode>General</c:formatCode>
                <c:ptCount val="9"/>
                <c:pt idx="0">
                  <c:v>16.2</c:v>
                </c:pt>
                <c:pt idx="1">
                  <c:v>33.299999999999997</c:v>
                </c:pt>
                <c:pt idx="2">
                  <c:v>33.299999999999997</c:v>
                </c:pt>
                <c:pt idx="3">
                  <c:v>6.8</c:v>
                </c:pt>
                <c:pt idx="4">
                  <c:v>12.3</c:v>
                </c:pt>
                <c:pt idx="5">
                  <c:v>5.2</c:v>
                </c:pt>
                <c:pt idx="6">
                  <c:v>2.4</c:v>
                </c:pt>
                <c:pt idx="7">
                  <c:v>0.5</c:v>
                </c:pt>
                <c:pt idx="8">
                  <c:v>1.9</c:v>
                </c:pt>
              </c:numCache>
            </c:numRef>
          </c:val>
          <c:extLst>
            <c:ext xmlns:c16="http://schemas.microsoft.com/office/drawing/2014/chart" uri="{C3380CC4-5D6E-409C-BE32-E72D297353CC}">
              <c16:uniqueId val="{00000000-B03D-457E-AFB5-A61590673D05}"/>
            </c:ext>
          </c:extLst>
        </c:ser>
        <c:dLbls>
          <c:showLegendKey val="0"/>
          <c:showVal val="0"/>
          <c:showCatName val="0"/>
          <c:showSerName val="0"/>
          <c:showPercent val="0"/>
          <c:showBubbleSize val="0"/>
        </c:dLbls>
        <c:axId val="2025328480"/>
        <c:axId val="2024844880"/>
      </c:radarChart>
      <c:catAx>
        <c:axId val="2025328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24844880"/>
        <c:crosses val="autoZero"/>
        <c:auto val="1"/>
        <c:lblAlgn val="ctr"/>
        <c:lblOffset val="100"/>
        <c:noMultiLvlLbl val="0"/>
      </c:catAx>
      <c:valAx>
        <c:axId val="20248448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2532848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B29052-1E15-47F4-83B3-A5804B048B4B}" type="datetimeFigureOut">
              <a:rPr lang="en-US" smtClean="0"/>
              <a:t>12/13/2023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EC47D0-F647-4AF4-9DDD-2D1B4DABB8D2}" type="slidenum">
              <a:rPr lang="en-US" smtClean="0"/>
              <a:t>‹#›</a:t>
            </a:fld>
            <a:endParaRPr lang="en-US"/>
          </a:p>
        </p:txBody>
      </p:sp>
    </p:spTree>
    <p:extLst>
      <p:ext uri="{BB962C8B-B14F-4D97-AF65-F5344CB8AC3E}">
        <p14:creationId xmlns:p14="http://schemas.microsoft.com/office/powerpoint/2010/main" val="2794984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95484" y="4389398"/>
            <a:ext cx="5563870" cy="4158377"/>
          </a:xfrm>
          <a:prstGeom prst="rect">
            <a:avLst/>
          </a:prstGeom>
        </p:spPr>
        <p:txBody>
          <a:bodyPr spcFirstLastPara="1" wrap="square" lIns="92531" tIns="92531" rIns="92531" bIns="92531" anchor="t" anchorCtr="0">
            <a:noAutofit/>
          </a:bodyPr>
          <a:lstStyle/>
          <a:p>
            <a:endParaRPr/>
          </a:p>
        </p:txBody>
      </p:sp>
      <p:sp>
        <p:nvSpPr>
          <p:cNvPr id="82" name="Google Shape;82;p1:notes"/>
          <p:cNvSpPr>
            <a:spLocks noGrp="1" noRot="1" noChangeAspect="1"/>
          </p:cNvSpPr>
          <p:nvPr>
            <p:ph type="sldImg" idx="2"/>
          </p:nvPr>
        </p:nvSpPr>
        <p:spPr>
          <a:xfrm>
            <a:off x="398463" y="693738"/>
            <a:ext cx="6157912"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6578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1C97D3-EA0D-4220-AF56-3CB252E49D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3334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1C97D3-EA0D-4220-AF56-3CB252E49D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0996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1C97D3-EA0D-4220-AF56-3CB252E49D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6619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1C97D3-EA0D-4220-AF56-3CB252E49D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8897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1C97D3-EA0D-4220-AF56-3CB252E49D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7395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1C97D3-EA0D-4220-AF56-3CB252E49D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6287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1C97D3-EA0D-4220-AF56-3CB252E49D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0870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12/13/2023</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1790923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657212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12/13/2023</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17699211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Left_Blank">
  <p:cSld name="Left_Blank">
    <p:spTree>
      <p:nvGrpSpPr>
        <p:cNvPr id="1" name="Shape 36"/>
        <p:cNvGrpSpPr/>
        <p:nvPr/>
      </p:nvGrpSpPr>
      <p:grpSpPr>
        <a:xfrm>
          <a:off x="0" y="0"/>
          <a:ext cx="0" cy="0"/>
          <a:chOff x="0" y="0"/>
          <a:chExt cx="0" cy="0"/>
        </a:xfrm>
      </p:grpSpPr>
    </p:spTree>
    <p:extLst>
      <p:ext uri="{BB962C8B-B14F-4D97-AF65-F5344CB8AC3E}">
        <p14:creationId xmlns:p14="http://schemas.microsoft.com/office/powerpoint/2010/main" val="1530241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200632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12/13/2023</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2532515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12/13/2023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154249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12/13/2023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433066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12/13/2023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123946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634711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12/13/2023</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2381955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467310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12/13/2023</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47894700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hyperlink" Target="https://info.worldbank.org/governance/wgi/" TargetMode="External"/><Relationship Id="rId3" Type="http://schemas.openxmlformats.org/officeDocument/2006/relationships/image" Target="../media/image3.png"/><Relationship Id="rId7" Type="http://schemas.openxmlformats.org/officeDocument/2006/relationships/hyperlink" Target="https://muse.jhu.edu/pub/419/article/851424/pdf"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https://www.swissre.com/dam/jcr:3f36e9da-fe0f-401d-8648-9a12770ffc0f/2022-june-sigma-resilience-index-en.pdf" TargetMode="External"/><Relationship Id="rId5" Type="http://schemas.openxmlformats.org/officeDocument/2006/relationships/hyperlink" Target="https://fragilestatesindex.org/" TargetMode="External"/><Relationship Id="rId4" Type="http://schemas.openxmlformats.org/officeDocument/2006/relationships/hyperlink" Target="https://www.cia.gov/the-world-factbook/"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3" descr="A picture containing indoor&#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312" y="0"/>
            <a:ext cx="12197312" cy="6858000"/>
          </a:xfrm>
          <a:prstGeom prst="rect">
            <a:avLst/>
          </a:prstGeom>
          <a:noFill/>
          <a:ln>
            <a:noFill/>
          </a:ln>
        </p:spPr>
      </p:pic>
      <p:pic>
        <p:nvPicPr>
          <p:cNvPr id="85" name="Google Shape;85;p13" descr="Logo&#10;&#10;Description automatically generated"/>
          <p:cNvPicPr preferRelativeResize="0"/>
          <p:nvPr/>
        </p:nvPicPr>
        <p:blipFill rotWithShape="1">
          <a:blip r:embed="rId4">
            <a:alphaModFix amt="21000"/>
          </a:blip>
          <a:srcRect/>
          <a:stretch/>
        </p:blipFill>
        <p:spPr>
          <a:xfrm>
            <a:off x="2665046" y="-61329"/>
            <a:ext cx="6927932" cy="6927932"/>
          </a:xfrm>
          <a:prstGeom prst="rect">
            <a:avLst/>
          </a:prstGeom>
          <a:noFill/>
          <a:ln>
            <a:noFill/>
          </a:ln>
          <a:effectLst>
            <a:outerShdw sx="1000" sy="1000" algn="ctr" rotWithShape="0">
              <a:srgbClr val="000000"/>
            </a:outerShdw>
          </a:effectLst>
        </p:spPr>
      </p:pic>
      <p:sp>
        <p:nvSpPr>
          <p:cNvPr id="86" name="Google Shape;86;p13"/>
          <p:cNvSpPr/>
          <p:nvPr/>
        </p:nvSpPr>
        <p:spPr>
          <a:xfrm>
            <a:off x="-10624" y="0"/>
            <a:ext cx="12197312" cy="6858000"/>
          </a:xfrm>
          <a:prstGeom prst="rect">
            <a:avLst/>
          </a:prstGeom>
          <a:solidFill>
            <a:srgbClr val="0C0C0C">
              <a:alpha val="6000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7" name="Google Shape;87;p13"/>
          <p:cNvSpPr/>
          <p:nvPr/>
        </p:nvSpPr>
        <p:spPr>
          <a:xfrm>
            <a:off x="0" y="1891145"/>
            <a:ext cx="12197312" cy="3075709"/>
          </a:xfrm>
          <a:prstGeom prst="rect">
            <a:avLst/>
          </a:prstGeom>
          <a:solidFill>
            <a:schemeClr val="accent1">
              <a:alpha val="70980"/>
            </a:schemeClr>
          </a:solidFill>
          <a:ln>
            <a:noFill/>
          </a:ln>
          <a:effectLst>
            <a:outerShdw blurRad="317500" dist="228600" dir="1800000" algn="ctr" rotWithShape="0">
              <a:srgbClr val="000000">
                <a:alpha val="85882"/>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2" name="Google Shape;92;p13"/>
          <p:cNvSpPr txBox="1"/>
          <p:nvPr/>
        </p:nvSpPr>
        <p:spPr>
          <a:xfrm>
            <a:off x="1688405" y="2087222"/>
            <a:ext cx="9765657" cy="1121858"/>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400" b="1" i="0" u="none" strike="noStrike" kern="0" cap="none" spc="0" normalizeH="0" baseline="0" noProof="0" dirty="0">
                <a:ln>
                  <a:noFill/>
                </a:ln>
                <a:solidFill>
                  <a:srgbClr val="FBFCFD"/>
                </a:solidFill>
                <a:effectLst/>
                <a:uLnTx/>
                <a:uFillTx/>
                <a:latin typeface="Arial"/>
                <a:ea typeface="+mn-ea"/>
                <a:cs typeface="Arial"/>
                <a:sym typeface="Arial"/>
              </a:rPr>
              <a:t>Resiliency Summit: Carlisle, PA</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Arial"/>
                <a:sym typeface="Arial"/>
              </a:rPr>
              <a:t>“A Guide for Measuring State Resiliency”</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800" b="1" i="1" dirty="0">
                <a:solidFill>
                  <a:srgbClr val="FFFFFF"/>
                </a:solidFill>
                <a:effectLst>
                  <a:outerShdw blurRad="38100" dist="38100" dir="2700000" algn="tl">
                    <a:srgbClr val="000000">
                      <a:alpha val="43137"/>
                    </a:srgbClr>
                  </a:outerShdw>
                </a:effectLst>
                <a:latin typeface="Arial" panose="020B0604020202020204" pitchFamily="34" charset="0"/>
                <a:cs typeface="Arial"/>
                <a:sym typeface="Arial"/>
              </a:rPr>
              <a:t>Joint Special Operations University</a:t>
            </a:r>
            <a:endParaRPr kumimoji="0" lang="en-US" sz="28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Arial"/>
                <a:sym typeface="Arial"/>
              </a:rPr>
              <a:t>Robert S. Burrell, PhD</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b="1" dirty="0">
                <a:solidFill>
                  <a:srgbClr val="FFFFFF"/>
                </a:solidFill>
                <a:effectLst>
                  <a:outerShdw blurRad="38100" dist="38100" dir="2700000" algn="tl">
                    <a:srgbClr val="000000">
                      <a:alpha val="43137"/>
                    </a:srgbClr>
                  </a:outerShdw>
                </a:effectLst>
                <a:latin typeface="Arial" panose="020B0604020202020204" pitchFamily="34" charset="0"/>
                <a:cs typeface="Arial"/>
                <a:sym typeface="Arial"/>
              </a:rPr>
              <a:t>13 Dec </a:t>
            </a:r>
            <a:r>
              <a:rPr kumimoji="0" lang="en-US"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Arial"/>
                <a:sym typeface="Arial"/>
              </a:rPr>
              <a:t>2023</a:t>
            </a:r>
            <a:endParaRPr kumimoji="0" lang="en-US" sz="1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a:sym typeface="Arial"/>
            </a:endParaRP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rgbClr val="FBFCFD"/>
              </a:solidFill>
              <a:effectLst/>
              <a:uLnTx/>
              <a:uFillTx/>
              <a:latin typeface="Arial"/>
              <a:ea typeface="+mn-ea"/>
              <a:cs typeface="Arial"/>
              <a:sym typeface="Arial"/>
            </a:endParaRPr>
          </a:p>
        </p:txBody>
      </p:sp>
    </p:spTree>
    <p:extLst>
      <p:ext uri="{BB962C8B-B14F-4D97-AF65-F5344CB8AC3E}">
        <p14:creationId xmlns:p14="http://schemas.microsoft.com/office/powerpoint/2010/main" val="31695032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Google Shape;191;p20">
            <a:extLst>
              <a:ext uri="{FF2B5EF4-FFF2-40B4-BE49-F238E27FC236}">
                <a16:creationId xmlns:a16="http://schemas.microsoft.com/office/drawing/2014/main" id="{EA8BD2DB-CD45-5812-CBA1-86FCAF64D1A1}"/>
              </a:ext>
            </a:extLst>
          </p:cNvPr>
          <p:cNvSpPr txBox="1"/>
          <p:nvPr/>
        </p:nvSpPr>
        <p:spPr>
          <a:xfrm>
            <a:off x="1162050" y="192611"/>
            <a:ext cx="10382369" cy="646331"/>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2800" b="1" i="0" u="none" strike="noStrike" kern="0" cap="none" spc="0" normalizeH="0" baseline="0" noProof="0" dirty="0">
                <a:ln>
                  <a:noFill/>
                </a:ln>
                <a:solidFill>
                  <a:srgbClr val="903163">
                    <a:lumMod val="75000"/>
                  </a:srgbClr>
                </a:solidFill>
                <a:effectLst/>
                <a:uLnTx/>
                <a:uFillTx/>
                <a:latin typeface="Gill Sans MT" panose="020B0502020104020203"/>
                <a:ea typeface="+mn-ea"/>
                <a:cs typeface="Calibri"/>
              </a:rPr>
              <a:t>A GUIDE TO MEASURING STATE RESILIENCY</a:t>
            </a: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2800" b="1" i="1" u="none" strike="noStrike" kern="0" cap="none" spc="0" normalizeH="0" baseline="0" noProof="0" dirty="0">
                <a:ln>
                  <a:noFill/>
                </a:ln>
                <a:solidFill>
                  <a:srgbClr val="903163">
                    <a:lumMod val="75000"/>
                  </a:srgbClr>
                </a:solidFill>
                <a:effectLst/>
                <a:uLnTx/>
                <a:uFillTx/>
                <a:latin typeface="Gill Sans MT" panose="020B0502020104020203"/>
                <a:ea typeface="+mn-ea"/>
                <a:cs typeface="Calibri"/>
              </a:rPr>
              <a:t>Problem Statement</a:t>
            </a:r>
          </a:p>
        </p:txBody>
      </p:sp>
      <p:sp>
        <p:nvSpPr>
          <p:cNvPr id="18" name="Google Shape;190;p20">
            <a:extLst>
              <a:ext uri="{FF2B5EF4-FFF2-40B4-BE49-F238E27FC236}">
                <a16:creationId xmlns:a16="http://schemas.microsoft.com/office/drawing/2014/main" id="{EC19A44D-0387-6C6E-8194-68408B00A758}"/>
              </a:ext>
            </a:extLst>
          </p:cNvPr>
          <p:cNvSpPr/>
          <p:nvPr/>
        </p:nvSpPr>
        <p:spPr>
          <a:xfrm flipV="1">
            <a:off x="1046922" y="647997"/>
            <a:ext cx="9983028" cy="41392"/>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grpSp>
        <p:nvGrpSpPr>
          <p:cNvPr id="19" name="Google Shape;185;p20">
            <a:extLst>
              <a:ext uri="{FF2B5EF4-FFF2-40B4-BE49-F238E27FC236}">
                <a16:creationId xmlns:a16="http://schemas.microsoft.com/office/drawing/2014/main" id="{88AD5DD0-E5F4-B5D2-98BD-F797E837407B}"/>
              </a:ext>
            </a:extLst>
          </p:cNvPr>
          <p:cNvGrpSpPr/>
          <p:nvPr/>
        </p:nvGrpSpPr>
        <p:grpSpPr>
          <a:xfrm>
            <a:off x="-7304" y="6797897"/>
            <a:ext cx="12192001" cy="94443"/>
            <a:chOff x="-2" y="6777625"/>
            <a:chExt cx="12192001" cy="94443"/>
          </a:xfrm>
        </p:grpSpPr>
        <p:sp>
          <p:nvSpPr>
            <p:cNvPr id="20" name="Google Shape;186;p20">
              <a:extLst>
                <a:ext uri="{FF2B5EF4-FFF2-40B4-BE49-F238E27FC236}">
                  <a16:creationId xmlns:a16="http://schemas.microsoft.com/office/drawing/2014/main" id="{579AA0CE-CD31-72BA-67F9-E490A24DC374}"/>
                </a:ext>
              </a:extLst>
            </p:cNvPr>
            <p:cNvSpPr/>
            <p:nvPr/>
          </p:nvSpPr>
          <p:spPr>
            <a:xfrm>
              <a:off x="-2" y="6777625"/>
              <a:ext cx="3048000" cy="9444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267CCF"/>
                </a:solidFill>
                <a:effectLst/>
                <a:uLnTx/>
                <a:uFillTx/>
                <a:latin typeface="Calibri"/>
                <a:ea typeface="Calibri"/>
                <a:cs typeface="Calibri"/>
                <a:sym typeface="Calibri"/>
              </a:endParaRPr>
            </a:p>
          </p:txBody>
        </p:sp>
        <p:sp>
          <p:nvSpPr>
            <p:cNvPr id="21" name="Google Shape;187;p20">
              <a:extLst>
                <a:ext uri="{FF2B5EF4-FFF2-40B4-BE49-F238E27FC236}">
                  <a16:creationId xmlns:a16="http://schemas.microsoft.com/office/drawing/2014/main" id="{A7A5DD9E-ACF6-E171-D1AE-BA5863A6035E}"/>
                </a:ext>
              </a:extLst>
            </p:cNvPr>
            <p:cNvSpPr/>
            <p:nvPr/>
          </p:nvSpPr>
          <p:spPr>
            <a:xfrm>
              <a:off x="3047998" y="6777625"/>
              <a:ext cx="3048000" cy="9444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267CCF"/>
                </a:solidFill>
                <a:effectLst/>
                <a:uLnTx/>
                <a:uFillTx/>
                <a:latin typeface="Calibri"/>
                <a:ea typeface="Calibri"/>
                <a:cs typeface="Calibri"/>
                <a:sym typeface="Calibri"/>
              </a:endParaRPr>
            </a:p>
          </p:txBody>
        </p:sp>
        <p:sp>
          <p:nvSpPr>
            <p:cNvPr id="22" name="Google Shape;188;p20">
              <a:extLst>
                <a:ext uri="{FF2B5EF4-FFF2-40B4-BE49-F238E27FC236}">
                  <a16:creationId xmlns:a16="http://schemas.microsoft.com/office/drawing/2014/main" id="{836BAE84-AFEA-0C63-A56D-B76B12B8AA94}"/>
                </a:ext>
              </a:extLst>
            </p:cNvPr>
            <p:cNvSpPr/>
            <p:nvPr/>
          </p:nvSpPr>
          <p:spPr>
            <a:xfrm>
              <a:off x="6095999" y="6777625"/>
              <a:ext cx="3048000" cy="9444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267CCF"/>
                </a:solidFill>
                <a:effectLst/>
                <a:uLnTx/>
                <a:uFillTx/>
                <a:latin typeface="Calibri"/>
                <a:ea typeface="Calibri"/>
                <a:cs typeface="Calibri"/>
                <a:sym typeface="Calibri"/>
              </a:endParaRPr>
            </a:p>
          </p:txBody>
        </p:sp>
        <p:sp>
          <p:nvSpPr>
            <p:cNvPr id="23" name="Google Shape;189;p20">
              <a:extLst>
                <a:ext uri="{FF2B5EF4-FFF2-40B4-BE49-F238E27FC236}">
                  <a16:creationId xmlns:a16="http://schemas.microsoft.com/office/drawing/2014/main" id="{C3CFB0CF-46D8-9400-C35D-7CAD31440B2F}"/>
                </a:ext>
              </a:extLst>
            </p:cNvPr>
            <p:cNvSpPr/>
            <p:nvPr/>
          </p:nvSpPr>
          <p:spPr>
            <a:xfrm>
              <a:off x="9143999" y="6777625"/>
              <a:ext cx="3048000" cy="9444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267CCF"/>
                </a:solidFill>
                <a:effectLst/>
                <a:uLnTx/>
                <a:uFillTx/>
                <a:latin typeface="Calibri"/>
                <a:ea typeface="Calibri"/>
                <a:cs typeface="Calibri"/>
                <a:sym typeface="Calibri"/>
              </a:endParaRPr>
            </a:p>
          </p:txBody>
        </p:sp>
      </p:grpSp>
      <p:pic>
        <p:nvPicPr>
          <p:cNvPr id="2" name="Google Shape;192;p20" descr="Logo&#10;&#10;Description automatically generated">
            <a:extLst>
              <a:ext uri="{FF2B5EF4-FFF2-40B4-BE49-F238E27FC236}">
                <a16:creationId xmlns:a16="http://schemas.microsoft.com/office/drawing/2014/main" id="{8B618B61-1A1D-59C9-236B-5B446641100C}"/>
              </a:ext>
            </a:extLst>
          </p:cNvPr>
          <p:cNvPicPr preferRelativeResize="0"/>
          <p:nvPr/>
        </p:nvPicPr>
        <p:blipFill rotWithShape="1">
          <a:blip r:embed="rId3">
            <a:alphaModFix/>
          </a:blip>
          <a:srcRect/>
          <a:stretch/>
        </p:blipFill>
        <p:spPr>
          <a:xfrm>
            <a:off x="0" y="40985"/>
            <a:ext cx="1060079" cy="1060079"/>
          </a:xfrm>
          <a:prstGeom prst="rect">
            <a:avLst/>
          </a:prstGeom>
          <a:noFill/>
          <a:ln>
            <a:noFill/>
          </a:ln>
        </p:spPr>
      </p:pic>
      <p:sp>
        <p:nvSpPr>
          <p:cNvPr id="5" name="TextBox 4">
            <a:extLst>
              <a:ext uri="{FF2B5EF4-FFF2-40B4-BE49-F238E27FC236}">
                <a16:creationId xmlns:a16="http://schemas.microsoft.com/office/drawing/2014/main" id="{533A3BFF-7C18-8D80-946F-B67CE517B15C}"/>
              </a:ext>
            </a:extLst>
          </p:cNvPr>
          <p:cNvSpPr txBox="1"/>
          <p:nvPr/>
        </p:nvSpPr>
        <p:spPr>
          <a:xfrm>
            <a:off x="183149" y="1457462"/>
            <a:ext cx="4459189" cy="4031873"/>
          </a:xfrm>
          <a:prstGeom prst="rect">
            <a:avLst/>
          </a:prstGeom>
          <a:noFill/>
        </p:spPr>
        <p:txBody>
          <a:bodyPr wrap="square">
            <a:spAutoFit/>
          </a:bodyPr>
          <a:lstStyle/>
          <a:p>
            <a:r>
              <a:rPr lang="en-US" sz="3200" dirty="0"/>
              <a:t>Apply a more advanced human-centric model in assessing current levels of governmental and societal resilience to subversion and coercion, and internal and/or external aggression. </a:t>
            </a:r>
          </a:p>
        </p:txBody>
      </p:sp>
      <p:pic>
        <p:nvPicPr>
          <p:cNvPr id="6" name="Picture 5">
            <a:extLst>
              <a:ext uri="{FF2B5EF4-FFF2-40B4-BE49-F238E27FC236}">
                <a16:creationId xmlns:a16="http://schemas.microsoft.com/office/drawing/2014/main" id="{D2B0DB4E-9EA3-C26D-F5B5-3FBA89B4BEE9}"/>
              </a:ext>
            </a:extLst>
          </p:cNvPr>
          <p:cNvPicPr>
            <a:picLocks noChangeAspect="1"/>
          </p:cNvPicPr>
          <p:nvPr/>
        </p:nvPicPr>
        <p:blipFill>
          <a:blip r:embed="rId4"/>
          <a:stretch>
            <a:fillRect/>
          </a:stretch>
        </p:blipFill>
        <p:spPr>
          <a:xfrm>
            <a:off x="5052691" y="1516978"/>
            <a:ext cx="6956160" cy="3912840"/>
          </a:xfrm>
          <a:prstGeom prst="rect">
            <a:avLst/>
          </a:prstGeom>
        </p:spPr>
      </p:pic>
    </p:spTree>
    <p:extLst>
      <p:ext uri="{BB962C8B-B14F-4D97-AF65-F5344CB8AC3E}">
        <p14:creationId xmlns:p14="http://schemas.microsoft.com/office/powerpoint/2010/main" val="3130409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Google Shape;191;p20">
            <a:extLst>
              <a:ext uri="{FF2B5EF4-FFF2-40B4-BE49-F238E27FC236}">
                <a16:creationId xmlns:a16="http://schemas.microsoft.com/office/drawing/2014/main" id="{EA8BD2DB-CD45-5812-CBA1-86FCAF64D1A1}"/>
              </a:ext>
            </a:extLst>
          </p:cNvPr>
          <p:cNvSpPr txBox="1"/>
          <p:nvPr/>
        </p:nvSpPr>
        <p:spPr>
          <a:xfrm>
            <a:off x="1162050" y="192611"/>
            <a:ext cx="10382369" cy="646331"/>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2800" b="1" i="0" u="none" strike="noStrike" kern="0" cap="none" spc="0" normalizeH="0" baseline="0" noProof="0" dirty="0">
                <a:ln>
                  <a:noFill/>
                </a:ln>
                <a:solidFill>
                  <a:srgbClr val="903163">
                    <a:lumMod val="75000"/>
                  </a:srgbClr>
                </a:solidFill>
                <a:effectLst/>
                <a:uLnTx/>
                <a:uFillTx/>
                <a:latin typeface="Gill Sans MT" panose="020B0502020104020203"/>
                <a:ea typeface="+mn-ea"/>
                <a:cs typeface="Calibri"/>
              </a:rPr>
              <a:t>A GUIDE TO MEASURING STATE RESILIENCY</a:t>
            </a: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2800" b="1" i="1" u="none" strike="noStrike" kern="0" cap="none" spc="0" normalizeH="0" baseline="0" noProof="0" dirty="0">
                <a:ln>
                  <a:noFill/>
                </a:ln>
                <a:solidFill>
                  <a:srgbClr val="903163">
                    <a:lumMod val="75000"/>
                  </a:srgbClr>
                </a:solidFill>
                <a:effectLst/>
                <a:uLnTx/>
                <a:uFillTx/>
                <a:latin typeface="Gill Sans MT" panose="020B0502020104020203"/>
                <a:ea typeface="+mn-ea"/>
                <a:cs typeface="Calibri"/>
              </a:rPr>
              <a:t>Resiliency and Resistance Model</a:t>
            </a:r>
          </a:p>
        </p:txBody>
      </p:sp>
      <p:sp>
        <p:nvSpPr>
          <p:cNvPr id="18" name="Google Shape;190;p20">
            <a:extLst>
              <a:ext uri="{FF2B5EF4-FFF2-40B4-BE49-F238E27FC236}">
                <a16:creationId xmlns:a16="http://schemas.microsoft.com/office/drawing/2014/main" id="{EC19A44D-0387-6C6E-8194-68408B00A758}"/>
              </a:ext>
            </a:extLst>
          </p:cNvPr>
          <p:cNvSpPr/>
          <p:nvPr/>
        </p:nvSpPr>
        <p:spPr>
          <a:xfrm flipV="1">
            <a:off x="1046922" y="647997"/>
            <a:ext cx="9983028" cy="41392"/>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grpSp>
        <p:nvGrpSpPr>
          <p:cNvPr id="19" name="Google Shape;185;p20">
            <a:extLst>
              <a:ext uri="{FF2B5EF4-FFF2-40B4-BE49-F238E27FC236}">
                <a16:creationId xmlns:a16="http://schemas.microsoft.com/office/drawing/2014/main" id="{88AD5DD0-E5F4-B5D2-98BD-F797E837407B}"/>
              </a:ext>
            </a:extLst>
          </p:cNvPr>
          <p:cNvGrpSpPr/>
          <p:nvPr/>
        </p:nvGrpSpPr>
        <p:grpSpPr>
          <a:xfrm>
            <a:off x="-7304" y="6797897"/>
            <a:ext cx="12192001" cy="94443"/>
            <a:chOff x="-2" y="6777625"/>
            <a:chExt cx="12192001" cy="94443"/>
          </a:xfrm>
        </p:grpSpPr>
        <p:sp>
          <p:nvSpPr>
            <p:cNvPr id="20" name="Google Shape;186;p20">
              <a:extLst>
                <a:ext uri="{FF2B5EF4-FFF2-40B4-BE49-F238E27FC236}">
                  <a16:creationId xmlns:a16="http://schemas.microsoft.com/office/drawing/2014/main" id="{579AA0CE-CD31-72BA-67F9-E490A24DC374}"/>
                </a:ext>
              </a:extLst>
            </p:cNvPr>
            <p:cNvSpPr/>
            <p:nvPr/>
          </p:nvSpPr>
          <p:spPr>
            <a:xfrm>
              <a:off x="-2" y="6777625"/>
              <a:ext cx="3048000" cy="9444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267CCF"/>
                </a:solidFill>
                <a:effectLst/>
                <a:uLnTx/>
                <a:uFillTx/>
                <a:latin typeface="Calibri"/>
                <a:ea typeface="Calibri"/>
                <a:cs typeface="Calibri"/>
                <a:sym typeface="Calibri"/>
              </a:endParaRPr>
            </a:p>
          </p:txBody>
        </p:sp>
        <p:sp>
          <p:nvSpPr>
            <p:cNvPr id="21" name="Google Shape;187;p20">
              <a:extLst>
                <a:ext uri="{FF2B5EF4-FFF2-40B4-BE49-F238E27FC236}">
                  <a16:creationId xmlns:a16="http://schemas.microsoft.com/office/drawing/2014/main" id="{A7A5DD9E-ACF6-E171-D1AE-BA5863A6035E}"/>
                </a:ext>
              </a:extLst>
            </p:cNvPr>
            <p:cNvSpPr/>
            <p:nvPr/>
          </p:nvSpPr>
          <p:spPr>
            <a:xfrm>
              <a:off x="3047998" y="6777625"/>
              <a:ext cx="3048000" cy="9444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267CCF"/>
                </a:solidFill>
                <a:effectLst/>
                <a:uLnTx/>
                <a:uFillTx/>
                <a:latin typeface="Calibri"/>
                <a:ea typeface="Calibri"/>
                <a:cs typeface="Calibri"/>
                <a:sym typeface="Calibri"/>
              </a:endParaRPr>
            </a:p>
          </p:txBody>
        </p:sp>
        <p:sp>
          <p:nvSpPr>
            <p:cNvPr id="22" name="Google Shape;188;p20">
              <a:extLst>
                <a:ext uri="{FF2B5EF4-FFF2-40B4-BE49-F238E27FC236}">
                  <a16:creationId xmlns:a16="http://schemas.microsoft.com/office/drawing/2014/main" id="{836BAE84-AFEA-0C63-A56D-B76B12B8AA94}"/>
                </a:ext>
              </a:extLst>
            </p:cNvPr>
            <p:cNvSpPr/>
            <p:nvPr/>
          </p:nvSpPr>
          <p:spPr>
            <a:xfrm>
              <a:off x="6095999" y="6777625"/>
              <a:ext cx="3048000" cy="9444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267CCF"/>
                </a:solidFill>
                <a:effectLst/>
                <a:uLnTx/>
                <a:uFillTx/>
                <a:latin typeface="Calibri"/>
                <a:ea typeface="Calibri"/>
                <a:cs typeface="Calibri"/>
                <a:sym typeface="Calibri"/>
              </a:endParaRPr>
            </a:p>
          </p:txBody>
        </p:sp>
        <p:sp>
          <p:nvSpPr>
            <p:cNvPr id="23" name="Google Shape;189;p20">
              <a:extLst>
                <a:ext uri="{FF2B5EF4-FFF2-40B4-BE49-F238E27FC236}">
                  <a16:creationId xmlns:a16="http://schemas.microsoft.com/office/drawing/2014/main" id="{C3CFB0CF-46D8-9400-C35D-7CAD31440B2F}"/>
                </a:ext>
              </a:extLst>
            </p:cNvPr>
            <p:cNvSpPr/>
            <p:nvPr/>
          </p:nvSpPr>
          <p:spPr>
            <a:xfrm>
              <a:off x="9143999" y="6777625"/>
              <a:ext cx="3048000" cy="9444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267CCF"/>
                </a:solidFill>
                <a:effectLst/>
                <a:uLnTx/>
                <a:uFillTx/>
                <a:latin typeface="Calibri"/>
                <a:ea typeface="Calibri"/>
                <a:cs typeface="Calibri"/>
                <a:sym typeface="Calibri"/>
              </a:endParaRPr>
            </a:p>
          </p:txBody>
        </p:sp>
      </p:grpSp>
      <p:pic>
        <p:nvPicPr>
          <p:cNvPr id="2" name="Google Shape;192;p20" descr="Logo&#10;&#10;Description automatically generated">
            <a:extLst>
              <a:ext uri="{FF2B5EF4-FFF2-40B4-BE49-F238E27FC236}">
                <a16:creationId xmlns:a16="http://schemas.microsoft.com/office/drawing/2014/main" id="{8B618B61-1A1D-59C9-236B-5B446641100C}"/>
              </a:ext>
            </a:extLst>
          </p:cNvPr>
          <p:cNvPicPr preferRelativeResize="0"/>
          <p:nvPr/>
        </p:nvPicPr>
        <p:blipFill rotWithShape="1">
          <a:blip r:embed="rId3">
            <a:alphaModFix/>
          </a:blip>
          <a:srcRect/>
          <a:stretch/>
        </p:blipFill>
        <p:spPr>
          <a:xfrm>
            <a:off x="0" y="40985"/>
            <a:ext cx="1060079" cy="1060079"/>
          </a:xfrm>
          <a:prstGeom prst="rect">
            <a:avLst/>
          </a:prstGeom>
          <a:noFill/>
          <a:ln>
            <a:noFill/>
          </a:ln>
        </p:spPr>
      </p:pic>
      <p:sp>
        <p:nvSpPr>
          <p:cNvPr id="3" name="TextBox 2">
            <a:extLst>
              <a:ext uri="{FF2B5EF4-FFF2-40B4-BE49-F238E27FC236}">
                <a16:creationId xmlns:a16="http://schemas.microsoft.com/office/drawing/2014/main" id="{F33D0A4A-D6BF-5B6F-BD9D-8324DBBC1C99}"/>
              </a:ext>
            </a:extLst>
          </p:cNvPr>
          <p:cNvSpPr txBox="1"/>
          <p:nvPr/>
        </p:nvSpPr>
        <p:spPr>
          <a:xfrm>
            <a:off x="7572832" y="5033625"/>
            <a:ext cx="4619169" cy="17126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400" b="0" i="0" u="none" strike="noStrike" kern="1200" cap="none" spc="0" normalizeH="0" baseline="0" noProof="0" dirty="0">
                <a:ln>
                  <a:noFill/>
                </a:ln>
                <a:solidFill>
                  <a:srgbClr val="202122"/>
                </a:solidFill>
                <a:effectLst/>
                <a:uLnTx/>
                <a:uFillTx/>
                <a:latin typeface="Arial" panose="020B0604020202020204" pitchFamily="34" charset="0"/>
                <a:ea typeface="+mn-ea"/>
                <a:cs typeface="+mn-cs"/>
              </a:rPr>
              <a:t> Gaining support of the population</a:t>
            </a:r>
          </a:p>
          <a:p>
            <a:pPr marL="0" marR="0" lvl="0" indent="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400" b="0" i="0" u="none" strike="noStrike" kern="1200" cap="none" spc="0" normalizeH="0" baseline="0" noProof="0" dirty="0">
                <a:ln>
                  <a:noFill/>
                </a:ln>
                <a:solidFill>
                  <a:srgbClr val="202122"/>
                </a:solidFill>
                <a:effectLst/>
                <a:uLnTx/>
                <a:uFillTx/>
                <a:latin typeface="Arial" panose="020B0604020202020204" pitchFamily="34" charset="0"/>
                <a:ea typeface="+mn-ea"/>
                <a:cs typeface="+mn-cs"/>
              </a:rPr>
              <a:t> Disrupt opponent's control over the population</a:t>
            </a:r>
          </a:p>
          <a:p>
            <a:pPr marL="0" marR="0" lvl="0" indent="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400" b="0" i="0" u="none" strike="noStrike" kern="1200" cap="none" spc="0" normalizeH="0" baseline="0" noProof="0" dirty="0">
                <a:ln>
                  <a:noFill/>
                </a:ln>
                <a:solidFill>
                  <a:srgbClr val="202122"/>
                </a:solidFill>
                <a:effectLst/>
                <a:uLnTx/>
                <a:uFillTx/>
                <a:latin typeface="Arial" panose="020B0604020202020204" pitchFamily="34" charset="0"/>
                <a:ea typeface="+mn-ea"/>
                <a:cs typeface="+mn-cs"/>
              </a:rPr>
              <a:t> Direct action against opponent</a:t>
            </a:r>
          </a:p>
          <a:p>
            <a:pPr marL="0" marR="0" lvl="0" indent="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400" b="0" i="0" u="none" strike="noStrike" kern="1200" cap="none" spc="0" normalizeH="0" baseline="0" noProof="0" dirty="0">
                <a:ln>
                  <a:noFill/>
                </a:ln>
                <a:solidFill>
                  <a:srgbClr val="202122"/>
                </a:solidFill>
                <a:effectLst/>
                <a:uLnTx/>
                <a:uFillTx/>
                <a:latin typeface="Arial" panose="020B0604020202020204" pitchFamily="34" charset="0"/>
                <a:ea typeface="+mn-ea"/>
                <a:cs typeface="+mn-cs"/>
              </a:rPr>
              <a:t> Disrupt opponent's relations with the international community</a:t>
            </a:r>
          </a:p>
          <a:p>
            <a:pPr marL="0" marR="0" lvl="0" indent="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400" b="0" i="0" u="none" strike="noStrike" kern="1200" cap="none" spc="0" normalizeH="0" baseline="0" noProof="0" dirty="0">
                <a:ln>
                  <a:noFill/>
                </a:ln>
                <a:solidFill>
                  <a:srgbClr val="202122"/>
                </a:solidFill>
                <a:effectLst/>
                <a:uLnTx/>
                <a:uFillTx/>
                <a:latin typeface="Arial" panose="020B0604020202020204" pitchFamily="34" charset="0"/>
                <a:ea typeface="+mn-ea"/>
                <a:cs typeface="+mn-cs"/>
              </a:rPr>
              <a:t> Establish relationships with the international community</a:t>
            </a:r>
          </a:p>
        </p:txBody>
      </p:sp>
      <p:grpSp>
        <p:nvGrpSpPr>
          <p:cNvPr id="4" name="Group 3">
            <a:extLst>
              <a:ext uri="{FF2B5EF4-FFF2-40B4-BE49-F238E27FC236}">
                <a16:creationId xmlns:a16="http://schemas.microsoft.com/office/drawing/2014/main" id="{198E4896-AB78-BD99-025F-43023ED59EBB}"/>
              </a:ext>
            </a:extLst>
          </p:cNvPr>
          <p:cNvGrpSpPr/>
          <p:nvPr/>
        </p:nvGrpSpPr>
        <p:grpSpPr>
          <a:xfrm>
            <a:off x="1198453" y="1280160"/>
            <a:ext cx="8464027" cy="5261230"/>
            <a:chOff x="1198453" y="1280160"/>
            <a:chExt cx="8464027" cy="5261230"/>
          </a:xfrm>
        </p:grpSpPr>
        <p:sp>
          <p:nvSpPr>
            <p:cNvPr id="6" name="Oval 5">
              <a:extLst>
                <a:ext uri="{FF2B5EF4-FFF2-40B4-BE49-F238E27FC236}">
                  <a16:creationId xmlns:a16="http://schemas.microsoft.com/office/drawing/2014/main" id="{BC839AE7-4344-58C4-3225-087ECDC67CF7}"/>
                </a:ext>
              </a:extLst>
            </p:cNvPr>
            <p:cNvSpPr/>
            <p:nvPr/>
          </p:nvSpPr>
          <p:spPr>
            <a:xfrm>
              <a:off x="4371597" y="1280160"/>
              <a:ext cx="2117738" cy="15077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Gill Sans MT" panose="020B0502020104020203"/>
                  <a:ea typeface="+mn-ea"/>
                  <a:cs typeface="+mn-cs"/>
                </a:rPr>
                <a:t>Population</a:t>
              </a:r>
            </a:p>
          </p:txBody>
        </p:sp>
        <p:sp>
          <p:nvSpPr>
            <p:cNvPr id="7" name="Oval 6">
              <a:extLst>
                <a:ext uri="{FF2B5EF4-FFF2-40B4-BE49-F238E27FC236}">
                  <a16:creationId xmlns:a16="http://schemas.microsoft.com/office/drawing/2014/main" id="{39488CAB-AAA9-9EAF-F7F6-119FA5487754}"/>
                </a:ext>
              </a:extLst>
            </p:cNvPr>
            <p:cNvSpPr/>
            <p:nvPr/>
          </p:nvSpPr>
          <p:spPr>
            <a:xfrm>
              <a:off x="7544742" y="3065297"/>
              <a:ext cx="2117738" cy="15077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Gill Sans MT" panose="020B0502020104020203"/>
                  <a:ea typeface="+mn-ea"/>
                  <a:cs typeface="+mn-cs"/>
                </a:rPr>
                <a:t>Resilience</a:t>
              </a:r>
            </a:p>
          </p:txBody>
        </p:sp>
        <p:sp>
          <p:nvSpPr>
            <p:cNvPr id="8" name="Oval 7">
              <a:extLst>
                <a:ext uri="{FF2B5EF4-FFF2-40B4-BE49-F238E27FC236}">
                  <a16:creationId xmlns:a16="http://schemas.microsoft.com/office/drawing/2014/main" id="{32DF5D12-B0C5-D5F6-56A0-B94D916D2357}"/>
                </a:ext>
              </a:extLst>
            </p:cNvPr>
            <p:cNvSpPr/>
            <p:nvPr/>
          </p:nvSpPr>
          <p:spPr>
            <a:xfrm>
              <a:off x="4371597" y="5033625"/>
              <a:ext cx="2117738" cy="15077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Gill Sans MT" panose="020B0502020104020203"/>
                  <a:ea typeface="+mn-ea"/>
                  <a:cs typeface="+mn-cs"/>
                </a:rPr>
                <a:t>External Support</a:t>
              </a:r>
            </a:p>
          </p:txBody>
        </p:sp>
        <p:sp>
          <p:nvSpPr>
            <p:cNvPr id="9" name="Oval 8">
              <a:extLst>
                <a:ext uri="{FF2B5EF4-FFF2-40B4-BE49-F238E27FC236}">
                  <a16:creationId xmlns:a16="http://schemas.microsoft.com/office/drawing/2014/main" id="{F32DA588-B798-EFAD-62AD-E60E4C99414E}"/>
                </a:ext>
              </a:extLst>
            </p:cNvPr>
            <p:cNvSpPr/>
            <p:nvPr/>
          </p:nvSpPr>
          <p:spPr>
            <a:xfrm>
              <a:off x="1198453" y="3065297"/>
              <a:ext cx="2117738" cy="15077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Gill Sans MT" panose="020B0502020104020203"/>
                  <a:ea typeface="+mn-ea"/>
                  <a:cs typeface="+mn-cs"/>
                </a:rPr>
                <a:t>Resistance</a:t>
              </a:r>
            </a:p>
          </p:txBody>
        </p:sp>
        <p:cxnSp>
          <p:nvCxnSpPr>
            <p:cNvPr id="10" name="Straight Arrow Connector 9">
              <a:extLst>
                <a:ext uri="{FF2B5EF4-FFF2-40B4-BE49-F238E27FC236}">
                  <a16:creationId xmlns:a16="http://schemas.microsoft.com/office/drawing/2014/main" id="{730FE658-7543-5ABB-6886-43A70E1D2CC9}"/>
                </a:ext>
              </a:extLst>
            </p:cNvPr>
            <p:cNvCxnSpPr>
              <a:cxnSpLocks/>
            </p:cNvCxnSpPr>
            <p:nvPr/>
          </p:nvCxnSpPr>
          <p:spPr>
            <a:xfrm flipV="1">
              <a:off x="3106535" y="2402778"/>
              <a:ext cx="1199445" cy="792895"/>
            </a:xfrm>
            <a:prstGeom prst="straightConnector1">
              <a:avLst/>
            </a:prstGeom>
            <a:ln w="38100">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a:extLst>
                <a:ext uri="{FF2B5EF4-FFF2-40B4-BE49-F238E27FC236}">
                  <a16:creationId xmlns:a16="http://schemas.microsoft.com/office/drawing/2014/main" id="{84EE577E-3EED-2FC5-797A-69E77A1DB3FB}"/>
                </a:ext>
              </a:extLst>
            </p:cNvPr>
            <p:cNvCxnSpPr>
              <a:cxnSpLocks/>
            </p:cNvCxnSpPr>
            <p:nvPr/>
          </p:nvCxnSpPr>
          <p:spPr>
            <a:xfrm flipH="1" flipV="1">
              <a:off x="6741145" y="2432922"/>
              <a:ext cx="1033348" cy="792895"/>
            </a:xfrm>
            <a:prstGeom prst="straightConnector1">
              <a:avLst/>
            </a:prstGeom>
            <a:ln w="38100">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12" name="Straight Arrow Connector 11">
              <a:extLst>
                <a:ext uri="{FF2B5EF4-FFF2-40B4-BE49-F238E27FC236}">
                  <a16:creationId xmlns:a16="http://schemas.microsoft.com/office/drawing/2014/main" id="{27D94062-21C3-01A8-7615-E4F578D2157B}"/>
                </a:ext>
              </a:extLst>
            </p:cNvPr>
            <p:cNvCxnSpPr>
              <a:cxnSpLocks/>
            </p:cNvCxnSpPr>
            <p:nvPr/>
          </p:nvCxnSpPr>
          <p:spPr>
            <a:xfrm flipH="1">
              <a:off x="6534857" y="4442687"/>
              <a:ext cx="1199445" cy="792895"/>
            </a:xfrm>
            <a:prstGeom prst="straightConnector1">
              <a:avLst/>
            </a:prstGeom>
            <a:ln w="38100">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13" name="Straight Arrow Connector 12">
              <a:extLst>
                <a:ext uri="{FF2B5EF4-FFF2-40B4-BE49-F238E27FC236}">
                  <a16:creationId xmlns:a16="http://schemas.microsoft.com/office/drawing/2014/main" id="{52CD53F9-027F-99FF-3F35-04B950F0BA7E}"/>
                </a:ext>
              </a:extLst>
            </p:cNvPr>
            <p:cNvCxnSpPr>
              <a:cxnSpLocks/>
            </p:cNvCxnSpPr>
            <p:nvPr/>
          </p:nvCxnSpPr>
          <p:spPr>
            <a:xfrm>
              <a:off x="3156780" y="4432639"/>
              <a:ext cx="1227535" cy="792895"/>
            </a:xfrm>
            <a:prstGeom prst="straightConnector1">
              <a:avLst/>
            </a:prstGeom>
            <a:ln w="38100">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14" name="Straight Arrow Connector 13">
              <a:extLst>
                <a:ext uri="{FF2B5EF4-FFF2-40B4-BE49-F238E27FC236}">
                  <a16:creationId xmlns:a16="http://schemas.microsoft.com/office/drawing/2014/main" id="{793D495C-FA21-0C67-3E78-EEB3EAB2C682}"/>
                </a:ext>
              </a:extLst>
            </p:cNvPr>
            <p:cNvCxnSpPr>
              <a:cxnSpLocks/>
            </p:cNvCxnSpPr>
            <p:nvPr/>
          </p:nvCxnSpPr>
          <p:spPr>
            <a:xfrm>
              <a:off x="3890127" y="3854076"/>
              <a:ext cx="3224647" cy="0"/>
            </a:xfrm>
            <a:prstGeom prst="straightConnector1">
              <a:avLst/>
            </a:prstGeom>
            <a:ln w="38100">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15" name="Straight Arrow Connector 14">
              <a:extLst>
                <a:ext uri="{FF2B5EF4-FFF2-40B4-BE49-F238E27FC236}">
                  <a16:creationId xmlns:a16="http://schemas.microsoft.com/office/drawing/2014/main" id="{FF693B50-5B44-1F12-4A2D-83E852AE3FAE}"/>
                </a:ext>
              </a:extLst>
            </p:cNvPr>
            <p:cNvCxnSpPr>
              <a:cxnSpLocks/>
              <a:stCxn id="9" idx="6"/>
            </p:cNvCxnSpPr>
            <p:nvPr/>
          </p:nvCxnSpPr>
          <p:spPr>
            <a:xfrm flipV="1">
              <a:off x="3316191" y="2664389"/>
              <a:ext cx="3339242" cy="1154791"/>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16" name="Straight Arrow Connector 15">
              <a:extLst>
                <a:ext uri="{FF2B5EF4-FFF2-40B4-BE49-F238E27FC236}">
                  <a16:creationId xmlns:a16="http://schemas.microsoft.com/office/drawing/2014/main" id="{508CC889-A3F3-EF06-9CB6-0FECBD80C603}"/>
                </a:ext>
              </a:extLst>
            </p:cNvPr>
            <p:cNvCxnSpPr>
              <a:cxnSpLocks/>
            </p:cNvCxnSpPr>
            <p:nvPr/>
          </p:nvCxnSpPr>
          <p:spPr>
            <a:xfrm flipH="1" flipV="1">
              <a:off x="4205500" y="2709425"/>
              <a:ext cx="3367332" cy="818252"/>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24" name="Straight Arrow Connector 23">
              <a:extLst>
                <a:ext uri="{FF2B5EF4-FFF2-40B4-BE49-F238E27FC236}">
                  <a16:creationId xmlns:a16="http://schemas.microsoft.com/office/drawing/2014/main" id="{87DC77B6-3397-1C59-825D-3383CB4D77C3}"/>
                </a:ext>
              </a:extLst>
            </p:cNvPr>
            <p:cNvCxnSpPr>
              <a:cxnSpLocks/>
              <a:stCxn id="7" idx="2"/>
            </p:cNvCxnSpPr>
            <p:nvPr/>
          </p:nvCxnSpPr>
          <p:spPr>
            <a:xfrm flipH="1">
              <a:off x="4543725" y="3819180"/>
              <a:ext cx="3001016" cy="1214446"/>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25" name="Straight Arrow Connector 24">
              <a:extLst>
                <a:ext uri="{FF2B5EF4-FFF2-40B4-BE49-F238E27FC236}">
                  <a16:creationId xmlns:a16="http://schemas.microsoft.com/office/drawing/2014/main" id="{7AF0411A-8ABA-C026-D563-2107FFCA425C}"/>
                </a:ext>
              </a:extLst>
            </p:cNvPr>
            <p:cNvCxnSpPr>
              <a:cxnSpLocks/>
              <a:stCxn id="9" idx="6"/>
            </p:cNvCxnSpPr>
            <p:nvPr/>
          </p:nvCxnSpPr>
          <p:spPr>
            <a:xfrm>
              <a:off x="3316191" y="3819180"/>
              <a:ext cx="3116901" cy="1288954"/>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26" name="Oval 25">
              <a:extLst>
                <a:ext uri="{FF2B5EF4-FFF2-40B4-BE49-F238E27FC236}">
                  <a16:creationId xmlns:a16="http://schemas.microsoft.com/office/drawing/2014/main" id="{CEA05E72-D5BB-76B1-801C-7DD255BD6EE6}"/>
                </a:ext>
              </a:extLst>
            </p:cNvPr>
            <p:cNvSpPr/>
            <p:nvPr/>
          </p:nvSpPr>
          <p:spPr>
            <a:xfrm>
              <a:off x="3450690" y="2722888"/>
              <a:ext cx="329123" cy="2972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rPr>
                <a:t>1</a:t>
              </a:r>
            </a:p>
          </p:txBody>
        </p:sp>
        <p:sp>
          <p:nvSpPr>
            <p:cNvPr id="27" name="Oval 26">
              <a:extLst>
                <a:ext uri="{FF2B5EF4-FFF2-40B4-BE49-F238E27FC236}">
                  <a16:creationId xmlns:a16="http://schemas.microsoft.com/office/drawing/2014/main" id="{0CD7E8EB-65DD-51ED-2BB9-53950CA8CFE4}"/>
                </a:ext>
              </a:extLst>
            </p:cNvPr>
            <p:cNvSpPr/>
            <p:nvPr/>
          </p:nvSpPr>
          <p:spPr>
            <a:xfrm>
              <a:off x="7187518" y="2730321"/>
              <a:ext cx="329123" cy="2972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rPr>
                <a:t>1</a:t>
              </a:r>
            </a:p>
          </p:txBody>
        </p:sp>
        <p:sp>
          <p:nvSpPr>
            <p:cNvPr id="28" name="Oval 27">
              <a:extLst>
                <a:ext uri="{FF2B5EF4-FFF2-40B4-BE49-F238E27FC236}">
                  <a16:creationId xmlns:a16="http://schemas.microsoft.com/office/drawing/2014/main" id="{AC1C16A5-6429-478E-B493-BA98155ADCBF}"/>
                </a:ext>
              </a:extLst>
            </p:cNvPr>
            <p:cNvSpPr/>
            <p:nvPr/>
          </p:nvSpPr>
          <p:spPr>
            <a:xfrm>
              <a:off x="3502995" y="4629868"/>
              <a:ext cx="329123" cy="2972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rPr>
                <a:t>5</a:t>
              </a:r>
            </a:p>
          </p:txBody>
        </p:sp>
        <p:sp>
          <p:nvSpPr>
            <p:cNvPr id="29" name="Oval 28">
              <a:extLst>
                <a:ext uri="{FF2B5EF4-FFF2-40B4-BE49-F238E27FC236}">
                  <a16:creationId xmlns:a16="http://schemas.microsoft.com/office/drawing/2014/main" id="{8652A3CF-C14D-6A94-91CF-D95E84FD92AA}"/>
                </a:ext>
              </a:extLst>
            </p:cNvPr>
            <p:cNvSpPr/>
            <p:nvPr/>
          </p:nvSpPr>
          <p:spPr>
            <a:xfrm>
              <a:off x="7087623" y="4629589"/>
              <a:ext cx="329123" cy="2972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rPr>
                <a:t>5</a:t>
              </a:r>
            </a:p>
          </p:txBody>
        </p:sp>
        <p:sp>
          <p:nvSpPr>
            <p:cNvPr id="30" name="Oval 29">
              <a:extLst>
                <a:ext uri="{FF2B5EF4-FFF2-40B4-BE49-F238E27FC236}">
                  <a16:creationId xmlns:a16="http://schemas.microsoft.com/office/drawing/2014/main" id="{F323D88C-AED0-E756-CDED-49146FB80F0B}"/>
                </a:ext>
              </a:extLst>
            </p:cNvPr>
            <p:cNvSpPr/>
            <p:nvPr/>
          </p:nvSpPr>
          <p:spPr>
            <a:xfrm>
              <a:off x="5262442" y="3695523"/>
              <a:ext cx="329123" cy="2972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rPr>
                <a:t>3</a:t>
              </a:r>
            </a:p>
          </p:txBody>
        </p:sp>
        <p:sp>
          <p:nvSpPr>
            <p:cNvPr id="31" name="Oval 30">
              <a:extLst>
                <a:ext uri="{FF2B5EF4-FFF2-40B4-BE49-F238E27FC236}">
                  <a16:creationId xmlns:a16="http://schemas.microsoft.com/office/drawing/2014/main" id="{F01B76AB-32EB-2572-2E43-64A782B62522}"/>
                </a:ext>
              </a:extLst>
            </p:cNvPr>
            <p:cNvSpPr/>
            <p:nvPr/>
          </p:nvSpPr>
          <p:spPr>
            <a:xfrm>
              <a:off x="6376194" y="3078255"/>
              <a:ext cx="329123" cy="2972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rPr>
                <a:t>2</a:t>
              </a:r>
            </a:p>
          </p:txBody>
        </p:sp>
        <p:sp>
          <p:nvSpPr>
            <p:cNvPr id="32" name="Oval 31">
              <a:extLst>
                <a:ext uri="{FF2B5EF4-FFF2-40B4-BE49-F238E27FC236}">
                  <a16:creationId xmlns:a16="http://schemas.microsoft.com/office/drawing/2014/main" id="{4149990A-5271-878D-4185-DF9C0E07CCD0}"/>
                </a:ext>
              </a:extLst>
            </p:cNvPr>
            <p:cNvSpPr/>
            <p:nvPr/>
          </p:nvSpPr>
          <p:spPr>
            <a:xfrm>
              <a:off x="4599545" y="3142251"/>
              <a:ext cx="329123" cy="2972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rPr>
                <a:t>2</a:t>
              </a:r>
            </a:p>
          </p:txBody>
        </p:sp>
        <p:sp>
          <p:nvSpPr>
            <p:cNvPr id="33" name="Oval 32">
              <a:extLst>
                <a:ext uri="{FF2B5EF4-FFF2-40B4-BE49-F238E27FC236}">
                  <a16:creationId xmlns:a16="http://schemas.microsoft.com/office/drawing/2014/main" id="{59A9DC7C-B5B4-DEA7-50C3-8664BF065DC6}"/>
                </a:ext>
              </a:extLst>
            </p:cNvPr>
            <p:cNvSpPr/>
            <p:nvPr/>
          </p:nvSpPr>
          <p:spPr>
            <a:xfrm>
              <a:off x="6361785" y="4109510"/>
              <a:ext cx="329123" cy="2972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rPr>
                <a:t>4</a:t>
              </a:r>
            </a:p>
          </p:txBody>
        </p:sp>
        <p:sp>
          <p:nvSpPr>
            <p:cNvPr id="34" name="Oval 33">
              <a:extLst>
                <a:ext uri="{FF2B5EF4-FFF2-40B4-BE49-F238E27FC236}">
                  <a16:creationId xmlns:a16="http://schemas.microsoft.com/office/drawing/2014/main" id="{9819CB02-5EC8-A4FD-1C67-27FA27F9F374}"/>
                </a:ext>
              </a:extLst>
            </p:cNvPr>
            <p:cNvSpPr/>
            <p:nvPr/>
          </p:nvSpPr>
          <p:spPr>
            <a:xfrm>
              <a:off x="4245307" y="4095668"/>
              <a:ext cx="329123" cy="2972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rPr>
                <a:t>4</a:t>
              </a:r>
            </a:p>
          </p:txBody>
        </p:sp>
      </p:grpSp>
    </p:spTree>
    <p:extLst>
      <p:ext uri="{BB962C8B-B14F-4D97-AF65-F5344CB8AC3E}">
        <p14:creationId xmlns:p14="http://schemas.microsoft.com/office/powerpoint/2010/main" val="1619437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Google Shape;191;p20">
            <a:extLst>
              <a:ext uri="{FF2B5EF4-FFF2-40B4-BE49-F238E27FC236}">
                <a16:creationId xmlns:a16="http://schemas.microsoft.com/office/drawing/2014/main" id="{EA8BD2DB-CD45-5812-CBA1-86FCAF64D1A1}"/>
              </a:ext>
            </a:extLst>
          </p:cNvPr>
          <p:cNvSpPr txBox="1"/>
          <p:nvPr/>
        </p:nvSpPr>
        <p:spPr>
          <a:xfrm>
            <a:off x="1162050" y="192611"/>
            <a:ext cx="10382369" cy="646331"/>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2800" b="1" i="0" u="none" strike="noStrike" kern="0" cap="none" spc="0" normalizeH="0" baseline="0" noProof="0" dirty="0">
                <a:ln>
                  <a:noFill/>
                </a:ln>
                <a:solidFill>
                  <a:srgbClr val="903163">
                    <a:lumMod val="75000"/>
                  </a:srgbClr>
                </a:solidFill>
                <a:effectLst/>
                <a:uLnTx/>
                <a:uFillTx/>
                <a:latin typeface="Gill Sans MT" panose="020B0502020104020203"/>
                <a:ea typeface="+mn-ea"/>
                <a:cs typeface="Calibri"/>
              </a:rPr>
              <a:t>A GUIDE TO MEASURING STATE RESILIENCY</a:t>
            </a: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2800" b="1" i="1" u="none" strike="noStrike" kern="0" cap="none" spc="0" normalizeH="0" baseline="0" noProof="0" dirty="0">
                <a:ln>
                  <a:noFill/>
                </a:ln>
                <a:solidFill>
                  <a:srgbClr val="903163">
                    <a:lumMod val="75000"/>
                  </a:srgbClr>
                </a:solidFill>
                <a:effectLst/>
                <a:uLnTx/>
                <a:uFillTx/>
                <a:latin typeface="Gill Sans MT" panose="020B0502020104020203"/>
                <a:ea typeface="+mn-ea"/>
                <a:cs typeface="Calibri"/>
              </a:rPr>
              <a:t>Resiliency Measurement</a:t>
            </a:r>
          </a:p>
        </p:txBody>
      </p:sp>
      <p:sp>
        <p:nvSpPr>
          <p:cNvPr id="18" name="Google Shape;190;p20">
            <a:extLst>
              <a:ext uri="{FF2B5EF4-FFF2-40B4-BE49-F238E27FC236}">
                <a16:creationId xmlns:a16="http://schemas.microsoft.com/office/drawing/2014/main" id="{EC19A44D-0387-6C6E-8194-68408B00A758}"/>
              </a:ext>
            </a:extLst>
          </p:cNvPr>
          <p:cNvSpPr/>
          <p:nvPr/>
        </p:nvSpPr>
        <p:spPr>
          <a:xfrm flipV="1">
            <a:off x="1046922" y="647997"/>
            <a:ext cx="9983028" cy="41392"/>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grpSp>
        <p:nvGrpSpPr>
          <p:cNvPr id="19" name="Google Shape;185;p20">
            <a:extLst>
              <a:ext uri="{FF2B5EF4-FFF2-40B4-BE49-F238E27FC236}">
                <a16:creationId xmlns:a16="http://schemas.microsoft.com/office/drawing/2014/main" id="{88AD5DD0-E5F4-B5D2-98BD-F797E837407B}"/>
              </a:ext>
            </a:extLst>
          </p:cNvPr>
          <p:cNvGrpSpPr/>
          <p:nvPr/>
        </p:nvGrpSpPr>
        <p:grpSpPr>
          <a:xfrm>
            <a:off x="-7304" y="6797897"/>
            <a:ext cx="12192001" cy="94443"/>
            <a:chOff x="-2" y="6777625"/>
            <a:chExt cx="12192001" cy="94443"/>
          </a:xfrm>
        </p:grpSpPr>
        <p:sp>
          <p:nvSpPr>
            <p:cNvPr id="20" name="Google Shape;186;p20">
              <a:extLst>
                <a:ext uri="{FF2B5EF4-FFF2-40B4-BE49-F238E27FC236}">
                  <a16:creationId xmlns:a16="http://schemas.microsoft.com/office/drawing/2014/main" id="{579AA0CE-CD31-72BA-67F9-E490A24DC374}"/>
                </a:ext>
              </a:extLst>
            </p:cNvPr>
            <p:cNvSpPr/>
            <p:nvPr/>
          </p:nvSpPr>
          <p:spPr>
            <a:xfrm>
              <a:off x="-2" y="6777625"/>
              <a:ext cx="3048000" cy="9444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267CCF"/>
                </a:solidFill>
                <a:effectLst/>
                <a:uLnTx/>
                <a:uFillTx/>
                <a:latin typeface="Calibri"/>
                <a:ea typeface="Calibri"/>
                <a:cs typeface="Calibri"/>
                <a:sym typeface="Calibri"/>
              </a:endParaRPr>
            </a:p>
          </p:txBody>
        </p:sp>
        <p:sp>
          <p:nvSpPr>
            <p:cNvPr id="21" name="Google Shape;187;p20">
              <a:extLst>
                <a:ext uri="{FF2B5EF4-FFF2-40B4-BE49-F238E27FC236}">
                  <a16:creationId xmlns:a16="http://schemas.microsoft.com/office/drawing/2014/main" id="{A7A5DD9E-ACF6-E171-D1AE-BA5863A6035E}"/>
                </a:ext>
              </a:extLst>
            </p:cNvPr>
            <p:cNvSpPr/>
            <p:nvPr/>
          </p:nvSpPr>
          <p:spPr>
            <a:xfrm>
              <a:off x="3047998" y="6777625"/>
              <a:ext cx="3048000" cy="9444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267CCF"/>
                </a:solidFill>
                <a:effectLst/>
                <a:uLnTx/>
                <a:uFillTx/>
                <a:latin typeface="Calibri"/>
                <a:ea typeface="Calibri"/>
                <a:cs typeface="Calibri"/>
                <a:sym typeface="Calibri"/>
              </a:endParaRPr>
            </a:p>
          </p:txBody>
        </p:sp>
        <p:sp>
          <p:nvSpPr>
            <p:cNvPr id="22" name="Google Shape;188;p20">
              <a:extLst>
                <a:ext uri="{FF2B5EF4-FFF2-40B4-BE49-F238E27FC236}">
                  <a16:creationId xmlns:a16="http://schemas.microsoft.com/office/drawing/2014/main" id="{836BAE84-AFEA-0C63-A56D-B76B12B8AA94}"/>
                </a:ext>
              </a:extLst>
            </p:cNvPr>
            <p:cNvSpPr/>
            <p:nvPr/>
          </p:nvSpPr>
          <p:spPr>
            <a:xfrm>
              <a:off x="6095999" y="6777625"/>
              <a:ext cx="3048000" cy="9444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267CCF"/>
                </a:solidFill>
                <a:effectLst/>
                <a:uLnTx/>
                <a:uFillTx/>
                <a:latin typeface="Calibri"/>
                <a:ea typeface="Calibri"/>
                <a:cs typeface="Calibri"/>
                <a:sym typeface="Calibri"/>
              </a:endParaRPr>
            </a:p>
          </p:txBody>
        </p:sp>
        <p:sp>
          <p:nvSpPr>
            <p:cNvPr id="23" name="Google Shape;189;p20">
              <a:extLst>
                <a:ext uri="{FF2B5EF4-FFF2-40B4-BE49-F238E27FC236}">
                  <a16:creationId xmlns:a16="http://schemas.microsoft.com/office/drawing/2014/main" id="{C3CFB0CF-46D8-9400-C35D-7CAD31440B2F}"/>
                </a:ext>
              </a:extLst>
            </p:cNvPr>
            <p:cNvSpPr/>
            <p:nvPr/>
          </p:nvSpPr>
          <p:spPr>
            <a:xfrm>
              <a:off x="9143999" y="6777625"/>
              <a:ext cx="3048000" cy="9444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267CCF"/>
                </a:solidFill>
                <a:effectLst/>
                <a:uLnTx/>
                <a:uFillTx/>
                <a:latin typeface="Calibri"/>
                <a:ea typeface="Calibri"/>
                <a:cs typeface="Calibri"/>
                <a:sym typeface="Calibri"/>
              </a:endParaRPr>
            </a:p>
          </p:txBody>
        </p:sp>
      </p:grpSp>
      <p:pic>
        <p:nvPicPr>
          <p:cNvPr id="2" name="Google Shape;192;p20" descr="Logo&#10;&#10;Description automatically generated">
            <a:extLst>
              <a:ext uri="{FF2B5EF4-FFF2-40B4-BE49-F238E27FC236}">
                <a16:creationId xmlns:a16="http://schemas.microsoft.com/office/drawing/2014/main" id="{8B618B61-1A1D-59C9-236B-5B446641100C}"/>
              </a:ext>
            </a:extLst>
          </p:cNvPr>
          <p:cNvPicPr preferRelativeResize="0"/>
          <p:nvPr/>
        </p:nvPicPr>
        <p:blipFill rotWithShape="1">
          <a:blip r:embed="rId3">
            <a:alphaModFix/>
          </a:blip>
          <a:srcRect/>
          <a:stretch/>
        </p:blipFill>
        <p:spPr>
          <a:xfrm>
            <a:off x="0" y="40985"/>
            <a:ext cx="1060079" cy="1060079"/>
          </a:xfrm>
          <a:prstGeom prst="rect">
            <a:avLst/>
          </a:prstGeom>
          <a:noFill/>
          <a:ln>
            <a:noFill/>
          </a:ln>
        </p:spPr>
      </p:pic>
      <p:graphicFrame>
        <p:nvGraphicFramePr>
          <p:cNvPr id="35" name="Table 34">
            <a:extLst>
              <a:ext uri="{FF2B5EF4-FFF2-40B4-BE49-F238E27FC236}">
                <a16:creationId xmlns:a16="http://schemas.microsoft.com/office/drawing/2014/main" id="{F9955E32-EF71-A66D-2AD5-6018CD198177}"/>
              </a:ext>
            </a:extLst>
          </p:cNvPr>
          <p:cNvGraphicFramePr>
            <a:graphicFrameLocks noGrp="1"/>
          </p:cNvGraphicFramePr>
          <p:nvPr>
            <p:extLst>
              <p:ext uri="{D42A27DB-BD31-4B8C-83A1-F6EECF244321}">
                <p14:modId xmlns:p14="http://schemas.microsoft.com/office/powerpoint/2010/main" val="4158514541"/>
              </p:ext>
            </p:extLst>
          </p:nvPr>
        </p:nvGraphicFramePr>
        <p:xfrm>
          <a:off x="235513" y="1072648"/>
          <a:ext cx="11605846" cy="5804925"/>
        </p:xfrm>
        <a:graphic>
          <a:graphicData uri="http://schemas.openxmlformats.org/drawingml/2006/table">
            <a:tbl>
              <a:tblPr firstRow="1" firstCol="1" bandRow="1">
                <a:tableStyleId>{5C22544A-7EE6-4342-B048-85BDC9FD1C3A}</a:tableStyleId>
              </a:tblPr>
              <a:tblGrid>
                <a:gridCol w="2279087">
                  <a:extLst>
                    <a:ext uri="{9D8B030D-6E8A-4147-A177-3AD203B41FA5}">
                      <a16:colId xmlns:a16="http://schemas.microsoft.com/office/drawing/2014/main" val="2170967170"/>
                    </a:ext>
                  </a:extLst>
                </a:gridCol>
                <a:gridCol w="1863969">
                  <a:extLst>
                    <a:ext uri="{9D8B030D-6E8A-4147-A177-3AD203B41FA5}">
                      <a16:colId xmlns:a16="http://schemas.microsoft.com/office/drawing/2014/main" val="3480228755"/>
                    </a:ext>
                  </a:extLst>
                </a:gridCol>
                <a:gridCol w="7462790">
                  <a:extLst>
                    <a:ext uri="{9D8B030D-6E8A-4147-A177-3AD203B41FA5}">
                      <a16:colId xmlns:a16="http://schemas.microsoft.com/office/drawing/2014/main" val="483173426"/>
                    </a:ext>
                  </a:extLst>
                </a:gridCol>
              </a:tblGrid>
              <a:tr h="271908">
                <a:tc>
                  <a:txBody>
                    <a:bodyPr/>
                    <a:lstStyle/>
                    <a:p>
                      <a:pPr marL="0" marR="0">
                        <a:lnSpc>
                          <a:spcPct val="107000"/>
                        </a:lnSpc>
                        <a:spcBef>
                          <a:spcPts val="0"/>
                        </a:spcBef>
                        <a:spcAft>
                          <a:spcPts val="0"/>
                        </a:spcAft>
                      </a:pPr>
                      <a:r>
                        <a:rPr lang="en-US" sz="1900">
                          <a:effectLst/>
                        </a:rPr>
                        <a:t>ASSESSMENT:</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txBody>
                  <a:tcPr marL="65222" marR="65222" marT="0" marB="0"/>
                </a:tc>
                <a:tc>
                  <a:txBody>
                    <a:bodyPr/>
                    <a:lstStyle/>
                    <a:p>
                      <a:pPr marL="0" marR="0">
                        <a:lnSpc>
                          <a:spcPct val="107000"/>
                        </a:lnSpc>
                        <a:spcBef>
                          <a:spcPts val="0"/>
                        </a:spcBef>
                        <a:spcAft>
                          <a:spcPts val="0"/>
                        </a:spcAft>
                      </a:pPr>
                      <a:r>
                        <a:rPr lang="en-US" sz="1900" dirty="0">
                          <a:effectLst/>
                        </a:rPr>
                        <a:t>DATA FIELDS</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65222" marR="65222" marT="0" marB="0"/>
                </a:tc>
                <a:tc>
                  <a:txBody>
                    <a:bodyPr/>
                    <a:lstStyle/>
                    <a:p>
                      <a:pPr marL="0" marR="0">
                        <a:lnSpc>
                          <a:spcPct val="107000"/>
                        </a:lnSpc>
                        <a:spcBef>
                          <a:spcPts val="0"/>
                        </a:spcBef>
                        <a:spcAft>
                          <a:spcPts val="0"/>
                        </a:spcAft>
                      </a:pPr>
                      <a:r>
                        <a:rPr lang="en-US" sz="1900">
                          <a:effectLst/>
                        </a:rPr>
                        <a:t>SOURCES</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txBody>
                  <a:tcPr marL="65222" marR="65222" marT="0" marB="0"/>
                </a:tc>
                <a:extLst>
                  <a:ext uri="{0D108BD9-81ED-4DB2-BD59-A6C34878D82A}">
                    <a16:rowId xmlns:a16="http://schemas.microsoft.com/office/drawing/2014/main" val="3823852856"/>
                  </a:ext>
                </a:extLst>
              </a:tr>
              <a:tr h="258962">
                <a:tc rowSpan="10">
                  <a:txBody>
                    <a:bodyPr/>
                    <a:lstStyle/>
                    <a:p>
                      <a:pPr marL="0" marR="0">
                        <a:lnSpc>
                          <a:spcPct val="107000"/>
                        </a:lnSpc>
                        <a:spcBef>
                          <a:spcPts val="0"/>
                        </a:spcBef>
                        <a:spcAft>
                          <a:spcPts val="0"/>
                        </a:spcAft>
                      </a:pPr>
                      <a:r>
                        <a:rPr lang="en-US" sz="1900">
                          <a:effectLst/>
                        </a:rPr>
                        <a:t>Resiliency Measurement: Describe the country and population in terms of physical aspects, state fragility, cultural resilience, and governance. Remember that the human terrain is the focus of study but that physical aspects may shape will and perceptions.</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txBody>
                  <a:tcPr marL="65222" marR="65222" marT="0" marB="0"/>
                </a:tc>
                <a:tc>
                  <a:txBody>
                    <a:bodyPr/>
                    <a:lstStyle/>
                    <a:p>
                      <a:pPr marL="0" marR="0">
                        <a:lnSpc>
                          <a:spcPct val="107000"/>
                        </a:lnSpc>
                        <a:spcBef>
                          <a:spcPts val="0"/>
                        </a:spcBef>
                        <a:spcAft>
                          <a:spcPts val="0"/>
                        </a:spcAft>
                      </a:pPr>
                      <a:r>
                        <a:rPr lang="en-US" sz="1900">
                          <a:effectLst/>
                        </a:rPr>
                        <a:t>Physical</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txBody>
                  <a:tcPr marL="65222" marR="65222" marT="0" marB="0"/>
                </a:tc>
                <a:tc>
                  <a:txBody>
                    <a:bodyPr/>
                    <a:lstStyle/>
                    <a:p>
                      <a:pPr marL="0" marR="0">
                        <a:lnSpc>
                          <a:spcPct val="107000"/>
                        </a:lnSpc>
                        <a:spcBef>
                          <a:spcPts val="0"/>
                        </a:spcBef>
                        <a:spcAft>
                          <a:spcPts val="0"/>
                        </a:spcAft>
                      </a:pPr>
                      <a:r>
                        <a:rPr lang="en-US" sz="1900" u="sng">
                          <a:effectLst/>
                          <a:hlinkClick r:id="rId4"/>
                        </a:rPr>
                        <a:t>https://www.cia.gov/the-world-factbook/ </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txBody>
                  <a:tcPr marL="65222" marR="65222" marT="0" marB="0"/>
                </a:tc>
                <a:extLst>
                  <a:ext uri="{0D108BD9-81ED-4DB2-BD59-A6C34878D82A}">
                    <a16:rowId xmlns:a16="http://schemas.microsoft.com/office/drawing/2014/main" val="1056391914"/>
                  </a:ext>
                </a:extLst>
              </a:tr>
              <a:tr h="776883">
                <a:tc vMerge="1">
                  <a:txBody>
                    <a:bodyPr/>
                    <a:lstStyle/>
                    <a:p>
                      <a:endParaRPr lang="en-US"/>
                    </a:p>
                  </a:txBody>
                  <a:tcPr/>
                </a:tc>
                <a:tc>
                  <a:txBody>
                    <a:bodyPr/>
                    <a:lstStyle/>
                    <a:p>
                      <a:pPr marL="0" marR="0">
                        <a:lnSpc>
                          <a:spcPct val="107000"/>
                        </a:lnSpc>
                        <a:spcBef>
                          <a:spcPts val="0"/>
                        </a:spcBef>
                        <a:spcAft>
                          <a:spcPts val="0"/>
                        </a:spcAft>
                      </a:pPr>
                      <a:r>
                        <a:rPr lang="en-US" sz="1900">
                          <a:effectLst/>
                        </a:rPr>
                        <a:t> </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txBody>
                  <a:tcPr marL="65222" marR="65222" marT="0" marB="0"/>
                </a:tc>
                <a:tc>
                  <a:txBody>
                    <a:bodyPr/>
                    <a:lstStyle/>
                    <a:p>
                      <a:pPr marL="0" marR="0">
                        <a:lnSpc>
                          <a:spcPct val="107000"/>
                        </a:lnSpc>
                        <a:spcBef>
                          <a:spcPts val="0"/>
                        </a:spcBef>
                        <a:spcAft>
                          <a:spcPts val="0"/>
                        </a:spcAft>
                      </a:pPr>
                      <a:r>
                        <a:rPr lang="en-US" sz="1900">
                          <a:effectLst/>
                        </a:rPr>
                        <a:t>population size, ethnic groups, languages, religions, government type, GDP per capita. All this context is important to consider but not necessarily a measurable statistic.</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txBody>
                  <a:tcPr marL="65222" marR="65222" marT="0" marB="0"/>
                </a:tc>
                <a:extLst>
                  <a:ext uri="{0D108BD9-81ED-4DB2-BD59-A6C34878D82A}">
                    <a16:rowId xmlns:a16="http://schemas.microsoft.com/office/drawing/2014/main" val="101788852"/>
                  </a:ext>
                </a:extLst>
              </a:tr>
              <a:tr h="258962">
                <a:tc vMerge="1">
                  <a:txBody>
                    <a:bodyPr/>
                    <a:lstStyle/>
                    <a:p>
                      <a:endParaRPr lang="en-US"/>
                    </a:p>
                  </a:txBody>
                  <a:tcPr/>
                </a:tc>
                <a:tc>
                  <a:txBody>
                    <a:bodyPr/>
                    <a:lstStyle/>
                    <a:p>
                      <a:pPr marL="0" marR="0">
                        <a:lnSpc>
                          <a:spcPct val="107000"/>
                        </a:lnSpc>
                        <a:spcBef>
                          <a:spcPts val="0"/>
                        </a:spcBef>
                        <a:spcAft>
                          <a:spcPts val="0"/>
                        </a:spcAft>
                      </a:pPr>
                      <a:r>
                        <a:rPr lang="en-US" sz="1900">
                          <a:effectLst/>
                        </a:rPr>
                        <a:t>State Fragility</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txBody>
                  <a:tcPr marL="65222" marR="65222" marT="0" marB="0"/>
                </a:tc>
                <a:tc>
                  <a:txBody>
                    <a:bodyPr/>
                    <a:lstStyle/>
                    <a:p>
                      <a:pPr marL="0" marR="0">
                        <a:lnSpc>
                          <a:spcPct val="107000"/>
                        </a:lnSpc>
                        <a:spcBef>
                          <a:spcPts val="0"/>
                        </a:spcBef>
                        <a:spcAft>
                          <a:spcPts val="0"/>
                        </a:spcAft>
                      </a:pPr>
                      <a:r>
                        <a:rPr lang="en-US" sz="1900" u="sng">
                          <a:effectLst/>
                          <a:hlinkClick r:id="rId5"/>
                        </a:rPr>
                        <a:t>https://fragilestatesindex.org/ </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txBody>
                  <a:tcPr marL="65222" marR="65222" marT="0" marB="0"/>
                </a:tc>
                <a:extLst>
                  <a:ext uri="{0D108BD9-81ED-4DB2-BD59-A6C34878D82A}">
                    <a16:rowId xmlns:a16="http://schemas.microsoft.com/office/drawing/2014/main" val="1300414087"/>
                  </a:ext>
                </a:extLst>
              </a:tr>
              <a:tr h="258962">
                <a:tc vMerge="1">
                  <a:txBody>
                    <a:bodyPr/>
                    <a:lstStyle/>
                    <a:p>
                      <a:endParaRPr lang="en-US"/>
                    </a:p>
                  </a:txBody>
                  <a:tcPr/>
                </a:tc>
                <a:tc>
                  <a:txBody>
                    <a:bodyPr/>
                    <a:lstStyle/>
                    <a:p>
                      <a:pPr marL="0" marR="0">
                        <a:lnSpc>
                          <a:spcPct val="107000"/>
                        </a:lnSpc>
                        <a:spcBef>
                          <a:spcPts val="0"/>
                        </a:spcBef>
                        <a:spcAft>
                          <a:spcPts val="0"/>
                        </a:spcAft>
                      </a:pPr>
                      <a:r>
                        <a:rPr lang="en-US" sz="1900">
                          <a:effectLst/>
                        </a:rPr>
                        <a:t> </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txBody>
                  <a:tcPr marL="65222" marR="65222" marT="0" marB="0"/>
                </a:tc>
                <a:tc>
                  <a:txBody>
                    <a:bodyPr/>
                    <a:lstStyle/>
                    <a:p>
                      <a:pPr marL="0" marR="0">
                        <a:lnSpc>
                          <a:spcPct val="107000"/>
                        </a:lnSpc>
                        <a:spcBef>
                          <a:spcPts val="0"/>
                        </a:spcBef>
                        <a:spcAft>
                          <a:spcPts val="0"/>
                        </a:spcAft>
                      </a:pPr>
                      <a:r>
                        <a:rPr lang="en-US" sz="1900">
                          <a:effectLst/>
                        </a:rPr>
                        <a:t>ranking of the country's fragility in comparison to others.</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txBody>
                  <a:tcPr marL="65222" marR="65222" marT="0" marB="0"/>
                </a:tc>
                <a:extLst>
                  <a:ext uri="{0D108BD9-81ED-4DB2-BD59-A6C34878D82A}">
                    <a16:rowId xmlns:a16="http://schemas.microsoft.com/office/drawing/2014/main" val="2043986318"/>
                  </a:ext>
                </a:extLst>
              </a:tr>
              <a:tr h="517921">
                <a:tc vMerge="1">
                  <a:txBody>
                    <a:bodyPr/>
                    <a:lstStyle/>
                    <a:p>
                      <a:endParaRPr lang="en-US"/>
                    </a:p>
                  </a:txBody>
                  <a:tcPr/>
                </a:tc>
                <a:tc>
                  <a:txBody>
                    <a:bodyPr/>
                    <a:lstStyle/>
                    <a:p>
                      <a:pPr marL="0" marR="0">
                        <a:lnSpc>
                          <a:spcPct val="107000"/>
                        </a:lnSpc>
                        <a:spcBef>
                          <a:spcPts val="0"/>
                        </a:spcBef>
                        <a:spcAft>
                          <a:spcPts val="0"/>
                        </a:spcAft>
                      </a:pPr>
                      <a:r>
                        <a:rPr lang="en-US" sz="1900">
                          <a:effectLst/>
                        </a:rPr>
                        <a:t>Cultural Resilience</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txBody>
                  <a:tcPr marL="65222" marR="65222" marT="0" marB="0"/>
                </a:tc>
                <a:tc>
                  <a:txBody>
                    <a:bodyPr/>
                    <a:lstStyle/>
                    <a:p>
                      <a:pPr marL="0" marR="0">
                        <a:lnSpc>
                          <a:spcPct val="107000"/>
                        </a:lnSpc>
                        <a:spcBef>
                          <a:spcPts val="0"/>
                        </a:spcBef>
                        <a:spcAft>
                          <a:spcPts val="0"/>
                        </a:spcAft>
                      </a:pPr>
                      <a:r>
                        <a:rPr lang="en-US" sz="1900" u="sng">
                          <a:effectLst/>
                          <a:hlinkClick r:id="rId6"/>
                        </a:rPr>
                        <a:t>https://www.swissre.com/dam/jcr:3f36e9da-fe0f-401d-8648-9a12770ffc0f/2022-june-sigma-resilience-index-en.pdf </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txBody>
                  <a:tcPr marL="65222" marR="65222" marT="0" marB="0"/>
                </a:tc>
                <a:extLst>
                  <a:ext uri="{0D108BD9-81ED-4DB2-BD59-A6C34878D82A}">
                    <a16:rowId xmlns:a16="http://schemas.microsoft.com/office/drawing/2014/main" val="1830428168"/>
                  </a:ext>
                </a:extLst>
              </a:tr>
              <a:tr h="854571">
                <a:tc vMerge="1">
                  <a:txBody>
                    <a:bodyPr/>
                    <a:lstStyle/>
                    <a:p>
                      <a:endParaRPr lang="en-US"/>
                    </a:p>
                  </a:txBody>
                  <a:tcPr/>
                </a:tc>
                <a:tc>
                  <a:txBody>
                    <a:bodyPr/>
                    <a:lstStyle/>
                    <a:p>
                      <a:pPr marL="0" marR="0">
                        <a:lnSpc>
                          <a:spcPct val="107000"/>
                        </a:lnSpc>
                        <a:spcBef>
                          <a:spcPts val="0"/>
                        </a:spcBef>
                        <a:spcAft>
                          <a:spcPts val="0"/>
                        </a:spcAft>
                      </a:pPr>
                      <a:r>
                        <a:rPr lang="en-US" sz="1900">
                          <a:effectLst/>
                        </a:rPr>
                        <a:t> </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txBody>
                  <a:tcPr marL="65222" marR="65222" marT="0" marB="0"/>
                </a:tc>
                <a:tc>
                  <a:txBody>
                    <a:bodyPr/>
                    <a:lstStyle/>
                    <a:p>
                      <a:pPr marL="0" marR="0">
                        <a:lnSpc>
                          <a:spcPct val="107000"/>
                        </a:lnSpc>
                        <a:spcBef>
                          <a:spcPts val="0"/>
                        </a:spcBef>
                        <a:spcAft>
                          <a:spcPts val="0"/>
                        </a:spcAft>
                      </a:pPr>
                      <a:r>
                        <a:rPr lang="en-US" sz="1900">
                          <a:effectLst/>
                        </a:rPr>
                        <a:t>this index ranks 31 countries in order of their ability to absorb a range of “shocks”, including natural disasters and financial collapse. It measures nations against nine benchmarks.</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txBody>
                  <a:tcPr marL="65222" marR="65222" marT="0" marB="0"/>
                </a:tc>
                <a:extLst>
                  <a:ext uri="{0D108BD9-81ED-4DB2-BD59-A6C34878D82A}">
                    <a16:rowId xmlns:a16="http://schemas.microsoft.com/office/drawing/2014/main" val="2737191434"/>
                  </a:ext>
                </a:extLst>
              </a:tr>
              <a:tr h="258962">
                <a:tc vMerge="1">
                  <a:txBody>
                    <a:bodyPr/>
                    <a:lstStyle/>
                    <a:p>
                      <a:endParaRPr lang="en-US"/>
                    </a:p>
                  </a:txBody>
                  <a:tcPr/>
                </a:tc>
                <a:tc>
                  <a:txBody>
                    <a:bodyPr/>
                    <a:lstStyle/>
                    <a:p>
                      <a:pPr marL="0" marR="0">
                        <a:lnSpc>
                          <a:spcPct val="107000"/>
                        </a:lnSpc>
                        <a:spcBef>
                          <a:spcPts val="0"/>
                        </a:spcBef>
                        <a:spcAft>
                          <a:spcPts val="0"/>
                        </a:spcAft>
                      </a:pPr>
                      <a:r>
                        <a:rPr lang="en-US" sz="1900">
                          <a:effectLst/>
                        </a:rPr>
                        <a:t>National Morale</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txBody>
                  <a:tcPr marL="65222" marR="65222" marT="0" marB="0"/>
                </a:tc>
                <a:tc>
                  <a:txBody>
                    <a:bodyPr/>
                    <a:lstStyle/>
                    <a:p>
                      <a:pPr marL="0" marR="0">
                        <a:lnSpc>
                          <a:spcPct val="107000"/>
                        </a:lnSpc>
                        <a:spcBef>
                          <a:spcPts val="0"/>
                        </a:spcBef>
                        <a:spcAft>
                          <a:spcPts val="0"/>
                        </a:spcAft>
                      </a:pPr>
                      <a:r>
                        <a:rPr lang="en-US" sz="1900" u="sng">
                          <a:effectLst/>
                          <a:hlinkClick r:id="rId7"/>
                        </a:rPr>
                        <a:t>https://muse.jhu.edu/pub/419/article/851424/pdf </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txBody>
                  <a:tcPr marL="65222" marR="65222" marT="0" marB="0"/>
                </a:tc>
                <a:extLst>
                  <a:ext uri="{0D108BD9-81ED-4DB2-BD59-A6C34878D82A}">
                    <a16:rowId xmlns:a16="http://schemas.microsoft.com/office/drawing/2014/main" val="1620396161"/>
                  </a:ext>
                </a:extLst>
              </a:tr>
              <a:tr h="687900">
                <a:tc vMerge="1">
                  <a:txBody>
                    <a:bodyPr/>
                    <a:lstStyle/>
                    <a:p>
                      <a:endParaRPr lang="en-US"/>
                    </a:p>
                  </a:txBody>
                  <a:tcPr/>
                </a:tc>
                <a:tc>
                  <a:txBody>
                    <a:bodyPr/>
                    <a:lstStyle/>
                    <a:p>
                      <a:pPr marL="0" marR="0">
                        <a:lnSpc>
                          <a:spcPct val="107000"/>
                        </a:lnSpc>
                        <a:spcBef>
                          <a:spcPts val="0"/>
                        </a:spcBef>
                        <a:spcAft>
                          <a:spcPts val="0"/>
                        </a:spcAft>
                      </a:pPr>
                      <a:r>
                        <a:rPr lang="en-US" sz="1900">
                          <a:effectLst/>
                        </a:rPr>
                        <a:t> </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txBody>
                  <a:tcPr marL="65222" marR="65222" marT="0" marB="0"/>
                </a:tc>
                <a:tc>
                  <a:txBody>
                    <a:bodyPr/>
                    <a:lstStyle/>
                    <a:p>
                      <a:pPr marL="0" marR="0">
                        <a:lnSpc>
                          <a:spcPct val="107000"/>
                        </a:lnSpc>
                        <a:spcBef>
                          <a:spcPts val="0"/>
                        </a:spcBef>
                        <a:spcAft>
                          <a:spcPts val="0"/>
                        </a:spcAft>
                      </a:pPr>
                      <a:r>
                        <a:rPr lang="en-US" sz="1900">
                          <a:effectLst/>
                        </a:rPr>
                        <a:t>this article offers models to analyze a nation's will to fight. Table one offers methods to access a military's will to fight, while Table 2 examines national will factors.  </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txBody>
                  <a:tcPr marL="65222" marR="65222" marT="0" marB="0"/>
                </a:tc>
                <a:extLst>
                  <a:ext uri="{0D108BD9-81ED-4DB2-BD59-A6C34878D82A}">
                    <a16:rowId xmlns:a16="http://schemas.microsoft.com/office/drawing/2014/main" val="668289229"/>
                  </a:ext>
                </a:extLst>
              </a:tr>
              <a:tr h="258962">
                <a:tc vMerge="1">
                  <a:txBody>
                    <a:bodyPr/>
                    <a:lstStyle/>
                    <a:p>
                      <a:endParaRPr lang="en-US"/>
                    </a:p>
                  </a:txBody>
                  <a:tcPr/>
                </a:tc>
                <a:tc>
                  <a:txBody>
                    <a:bodyPr/>
                    <a:lstStyle/>
                    <a:p>
                      <a:pPr marL="0" marR="0">
                        <a:lnSpc>
                          <a:spcPct val="107000"/>
                        </a:lnSpc>
                        <a:spcBef>
                          <a:spcPts val="0"/>
                        </a:spcBef>
                        <a:spcAft>
                          <a:spcPts val="0"/>
                        </a:spcAft>
                      </a:pPr>
                      <a:r>
                        <a:rPr lang="en-US" sz="1900">
                          <a:effectLst/>
                        </a:rPr>
                        <a:t>Governance</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txBody>
                  <a:tcPr marL="65222" marR="65222" marT="0" marB="0"/>
                </a:tc>
                <a:tc>
                  <a:txBody>
                    <a:bodyPr/>
                    <a:lstStyle/>
                    <a:p>
                      <a:pPr marL="0" marR="0">
                        <a:lnSpc>
                          <a:spcPct val="107000"/>
                        </a:lnSpc>
                        <a:spcBef>
                          <a:spcPts val="0"/>
                        </a:spcBef>
                        <a:spcAft>
                          <a:spcPts val="0"/>
                        </a:spcAft>
                      </a:pPr>
                      <a:r>
                        <a:rPr lang="en-US" sz="1900" u="sng">
                          <a:effectLst/>
                          <a:hlinkClick r:id="rId8"/>
                        </a:rPr>
                        <a:t>https://info.worldbank.org/governance/wgi/ </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txBody>
                  <a:tcPr marL="65222" marR="65222" marT="0" marB="0"/>
                </a:tc>
                <a:extLst>
                  <a:ext uri="{0D108BD9-81ED-4DB2-BD59-A6C34878D82A}">
                    <a16:rowId xmlns:a16="http://schemas.microsoft.com/office/drawing/2014/main" val="33715945"/>
                  </a:ext>
                </a:extLst>
              </a:tr>
              <a:tr h="687900">
                <a:tc vMerge="1">
                  <a:txBody>
                    <a:bodyPr/>
                    <a:lstStyle/>
                    <a:p>
                      <a:endParaRPr lang="en-US"/>
                    </a:p>
                  </a:txBody>
                  <a:tcPr/>
                </a:tc>
                <a:tc>
                  <a:txBody>
                    <a:bodyPr/>
                    <a:lstStyle/>
                    <a:p>
                      <a:pPr marL="0" marR="0">
                        <a:lnSpc>
                          <a:spcPct val="107000"/>
                        </a:lnSpc>
                        <a:spcBef>
                          <a:spcPts val="0"/>
                        </a:spcBef>
                        <a:spcAft>
                          <a:spcPts val="0"/>
                        </a:spcAft>
                      </a:pPr>
                      <a:r>
                        <a:rPr lang="en-US" sz="1900">
                          <a:effectLst/>
                        </a:rPr>
                        <a:t> </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txBody>
                  <a:tcPr marL="65222" marR="65222" marT="0" marB="0"/>
                </a:tc>
                <a:tc>
                  <a:txBody>
                    <a:bodyPr/>
                    <a:lstStyle/>
                    <a:p>
                      <a:pPr marL="0" marR="0">
                        <a:lnSpc>
                          <a:spcPct val="107000"/>
                        </a:lnSpc>
                        <a:spcBef>
                          <a:spcPts val="0"/>
                        </a:spcBef>
                        <a:spcAft>
                          <a:spcPts val="0"/>
                        </a:spcAft>
                      </a:pPr>
                      <a:r>
                        <a:rPr lang="en-US" sz="1900" dirty="0">
                          <a:effectLst/>
                        </a:rPr>
                        <a:t>ranking of the country's governance in comparison to others, using accountability, stability, effectiveness, regulations, rule of law, and corruption</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65222" marR="65222" marT="0" marB="0"/>
                </a:tc>
                <a:extLst>
                  <a:ext uri="{0D108BD9-81ED-4DB2-BD59-A6C34878D82A}">
                    <a16:rowId xmlns:a16="http://schemas.microsoft.com/office/drawing/2014/main" val="3862981796"/>
                  </a:ext>
                </a:extLst>
              </a:tr>
            </a:tbl>
          </a:graphicData>
        </a:graphic>
      </p:graphicFrame>
    </p:spTree>
    <p:extLst>
      <p:ext uri="{BB962C8B-B14F-4D97-AF65-F5344CB8AC3E}">
        <p14:creationId xmlns:p14="http://schemas.microsoft.com/office/powerpoint/2010/main" val="288090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FE6CD68-539E-30FF-3919-743F0FEA7D3C}"/>
              </a:ext>
            </a:extLst>
          </p:cNvPr>
          <p:cNvPicPr>
            <a:picLocks noChangeAspect="1"/>
          </p:cNvPicPr>
          <p:nvPr/>
        </p:nvPicPr>
        <p:blipFill>
          <a:blip r:embed="rId3"/>
          <a:stretch>
            <a:fillRect/>
          </a:stretch>
        </p:blipFill>
        <p:spPr>
          <a:xfrm>
            <a:off x="750616" y="1556450"/>
            <a:ext cx="3686175" cy="4695825"/>
          </a:xfrm>
          <a:prstGeom prst="rect">
            <a:avLst/>
          </a:prstGeom>
        </p:spPr>
      </p:pic>
      <p:sp>
        <p:nvSpPr>
          <p:cNvPr id="17" name="Google Shape;191;p20">
            <a:extLst>
              <a:ext uri="{FF2B5EF4-FFF2-40B4-BE49-F238E27FC236}">
                <a16:creationId xmlns:a16="http://schemas.microsoft.com/office/drawing/2014/main" id="{EA8BD2DB-CD45-5812-CBA1-86FCAF64D1A1}"/>
              </a:ext>
            </a:extLst>
          </p:cNvPr>
          <p:cNvSpPr txBox="1"/>
          <p:nvPr/>
        </p:nvSpPr>
        <p:spPr>
          <a:xfrm>
            <a:off x="1162050" y="192611"/>
            <a:ext cx="10382369" cy="1944533"/>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2800" b="1" i="0" u="none" strike="noStrike" kern="0" cap="none" spc="0" normalizeH="0" baseline="0" noProof="0" dirty="0">
                <a:ln>
                  <a:noFill/>
                </a:ln>
                <a:solidFill>
                  <a:srgbClr val="903163">
                    <a:lumMod val="75000"/>
                  </a:srgbClr>
                </a:solidFill>
                <a:effectLst/>
                <a:uLnTx/>
                <a:uFillTx/>
                <a:latin typeface="Gill Sans MT" panose="020B0502020104020203"/>
                <a:ea typeface="+mn-ea"/>
                <a:cs typeface="Calibri"/>
              </a:rPr>
              <a:t>A GUIDE TO MEASURING STATE RESILIENCY</a:t>
            </a: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2800" b="1" i="1" u="none" strike="noStrike" kern="0" cap="none" spc="0" normalizeH="0" baseline="0" noProof="0" dirty="0">
                <a:ln>
                  <a:noFill/>
                </a:ln>
                <a:solidFill>
                  <a:srgbClr val="903163">
                    <a:lumMod val="75000"/>
                  </a:srgbClr>
                </a:solidFill>
                <a:effectLst/>
                <a:uLnTx/>
                <a:uFillTx/>
                <a:latin typeface="Gill Sans MT" panose="020B0502020104020203"/>
                <a:ea typeface="+mn-ea"/>
                <a:cs typeface="Calibri"/>
              </a:rPr>
              <a:t>Case Study of Venezuela</a:t>
            </a:r>
          </a:p>
        </p:txBody>
      </p:sp>
      <p:sp>
        <p:nvSpPr>
          <p:cNvPr id="18" name="Google Shape;190;p20">
            <a:extLst>
              <a:ext uri="{FF2B5EF4-FFF2-40B4-BE49-F238E27FC236}">
                <a16:creationId xmlns:a16="http://schemas.microsoft.com/office/drawing/2014/main" id="{EC19A44D-0387-6C6E-8194-68408B00A758}"/>
              </a:ext>
            </a:extLst>
          </p:cNvPr>
          <p:cNvSpPr/>
          <p:nvPr/>
        </p:nvSpPr>
        <p:spPr>
          <a:xfrm flipV="1">
            <a:off x="1046922" y="647997"/>
            <a:ext cx="9983028" cy="41392"/>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grpSp>
        <p:nvGrpSpPr>
          <p:cNvPr id="19" name="Google Shape;185;p20">
            <a:extLst>
              <a:ext uri="{FF2B5EF4-FFF2-40B4-BE49-F238E27FC236}">
                <a16:creationId xmlns:a16="http://schemas.microsoft.com/office/drawing/2014/main" id="{88AD5DD0-E5F4-B5D2-98BD-F797E837407B}"/>
              </a:ext>
            </a:extLst>
          </p:cNvPr>
          <p:cNvGrpSpPr/>
          <p:nvPr/>
        </p:nvGrpSpPr>
        <p:grpSpPr>
          <a:xfrm>
            <a:off x="-7304" y="6797897"/>
            <a:ext cx="12192001" cy="94443"/>
            <a:chOff x="-2" y="6777625"/>
            <a:chExt cx="12192001" cy="94443"/>
          </a:xfrm>
        </p:grpSpPr>
        <p:sp>
          <p:nvSpPr>
            <p:cNvPr id="20" name="Google Shape;186;p20">
              <a:extLst>
                <a:ext uri="{FF2B5EF4-FFF2-40B4-BE49-F238E27FC236}">
                  <a16:creationId xmlns:a16="http://schemas.microsoft.com/office/drawing/2014/main" id="{579AA0CE-CD31-72BA-67F9-E490A24DC374}"/>
                </a:ext>
              </a:extLst>
            </p:cNvPr>
            <p:cNvSpPr/>
            <p:nvPr/>
          </p:nvSpPr>
          <p:spPr>
            <a:xfrm>
              <a:off x="-2" y="6777625"/>
              <a:ext cx="3048000" cy="9444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267CCF"/>
                </a:solidFill>
                <a:effectLst/>
                <a:uLnTx/>
                <a:uFillTx/>
                <a:latin typeface="Calibri"/>
                <a:ea typeface="Calibri"/>
                <a:cs typeface="Calibri"/>
                <a:sym typeface="Calibri"/>
              </a:endParaRPr>
            </a:p>
          </p:txBody>
        </p:sp>
        <p:sp>
          <p:nvSpPr>
            <p:cNvPr id="21" name="Google Shape;187;p20">
              <a:extLst>
                <a:ext uri="{FF2B5EF4-FFF2-40B4-BE49-F238E27FC236}">
                  <a16:creationId xmlns:a16="http://schemas.microsoft.com/office/drawing/2014/main" id="{A7A5DD9E-ACF6-E171-D1AE-BA5863A6035E}"/>
                </a:ext>
              </a:extLst>
            </p:cNvPr>
            <p:cNvSpPr/>
            <p:nvPr/>
          </p:nvSpPr>
          <p:spPr>
            <a:xfrm>
              <a:off x="3047998" y="6777625"/>
              <a:ext cx="3048000" cy="9444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267CCF"/>
                </a:solidFill>
                <a:effectLst/>
                <a:uLnTx/>
                <a:uFillTx/>
                <a:latin typeface="Calibri"/>
                <a:ea typeface="Calibri"/>
                <a:cs typeface="Calibri"/>
                <a:sym typeface="Calibri"/>
              </a:endParaRPr>
            </a:p>
          </p:txBody>
        </p:sp>
        <p:sp>
          <p:nvSpPr>
            <p:cNvPr id="22" name="Google Shape;188;p20">
              <a:extLst>
                <a:ext uri="{FF2B5EF4-FFF2-40B4-BE49-F238E27FC236}">
                  <a16:creationId xmlns:a16="http://schemas.microsoft.com/office/drawing/2014/main" id="{836BAE84-AFEA-0C63-A56D-B76B12B8AA94}"/>
                </a:ext>
              </a:extLst>
            </p:cNvPr>
            <p:cNvSpPr/>
            <p:nvPr/>
          </p:nvSpPr>
          <p:spPr>
            <a:xfrm>
              <a:off x="6095999" y="6777625"/>
              <a:ext cx="3048000" cy="9444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267CCF"/>
                </a:solidFill>
                <a:effectLst/>
                <a:uLnTx/>
                <a:uFillTx/>
                <a:latin typeface="Calibri"/>
                <a:ea typeface="Calibri"/>
                <a:cs typeface="Calibri"/>
                <a:sym typeface="Calibri"/>
              </a:endParaRPr>
            </a:p>
          </p:txBody>
        </p:sp>
        <p:sp>
          <p:nvSpPr>
            <p:cNvPr id="23" name="Google Shape;189;p20">
              <a:extLst>
                <a:ext uri="{FF2B5EF4-FFF2-40B4-BE49-F238E27FC236}">
                  <a16:creationId xmlns:a16="http://schemas.microsoft.com/office/drawing/2014/main" id="{C3CFB0CF-46D8-9400-C35D-7CAD31440B2F}"/>
                </a:ext>
              </a:extLst>
            </p:cNvPr>
            <p:cNvSpPr/>
            <p:nvPr/>
          </p:nvSpPr>
          <p:spPr>
            <a:xfrm>
              <a:off x="9143999" y="6777625"/>
              <a:ext cx="3048000" cy="9444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267CCF"/>
                </a:solidFill>
                <a:effectLst/>
                <a:uLnTx/>
                <a:uFillTx/>
                <a:latin typeface="Calibri"/>
                <a:ea typeface="Calibri"/>
                <a:cs typeface="Calibri"/>
                <a:sym typeface="Calibri"/>
              </a:endParaRPr>
            </a:p>
          </p:txBody>
        </p:sp>
      </p:grpSp>
      <p:pic>
        <p:nvPicPr>
          <p:cNvPr id="2" name="Google Shape;192;p20" descr="Logo&#10;&#10;Description automatically generated">
            <a:extLst>
              <a:ext uri="{FF2B5EF4-FFF2-40B4-BE49-F238E27FC236}">
                <a16:creationId xmlns:a16="http://schemas.microsoft.com/office/drawing/2014/main" id="{8B618B61-1A1D-59C9-236B-5B446641100C}"/>
              </a:ext>
            </a:extLst>
          </p:cNvPr>
          <p:cNvPicPr preferRelativeResize="0"/>
          <p:nvPr/>
        </p:nvPicPr>
        <p:blipFill rotWithShape="1">
          <a:blip r:embed="rId4">
            <a:alphaModFix/>
          </a:blip>
          <a:srcRect/>
          <a:stretch/>
        </p:blipFill>
        <p:spPr>
          <a:xfrm>
            <a:off x="0" y="40985"/>
            <a:ext cx="1060079" cy="1060079"/>
          </a:xfrm>
          <a:prstGeom prst="rect">
            <a:avLst/>
          </a:prstGeom>
          <a:noFill/>
          <a:ln>
            <a:noFill/>
          </a:ln>
        </p:spPr>
      </p:pic>
      <p:sp>
        <p:nvSpPr>
          <p:cNvPr id="7" name="Rectangle 6">
            <a:extLst>
              <a:ext uri="{FF2B5EF4-FFF2-40B4-BE49-F238E27FC236}">
                <a16:creationId xmlns:a16="http://schemas.microsoft.com/office/drawing/2014/main" id="{03582DE1-AD40-6E5A-54F8-E41DFF2E619B}"/>
              </a:ext>
            </a:extLst>
          </p:cNvPr>
          <p:cNvSpPr/>
          <p:nvPr/>
        </p:nvSpPr>
        <p:spPr>
          <a:xfrm flipV="1">
            <a:off x="2452431" y="838940"/>
            <a:ext cx="3586006" cy="5547281"/>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 name="connsiteX4" fmla="*/ 0 w 914400"/>
              <a:gd name="connsiteY4" fmla="*/ 0 h 914400"/>
              <a:gd name="connsiteX0" fmla="*/ 0 w 1213338"/>
              <a:gd name="connsiteY0" fmla="*/ 1107831 h 2022231"/>
              <a:gd name="connsiteX1" fmla="*/ 1213338 w 1213338"/>
              <a:gd name="connsiteY1" fmla="*/ 0 h 2022231"/>
              <a:gd name="connsiteX2" fmla="*/ 914400 w 1213338"/>
              <a:gd name="connsiteY2" fmla="*/ 2022231 h 2022231"/>
              <a:gd name="connsiteX3" fmla="*/ 0 w 1213338"/>
              <a:gd name="connsiteY3" fmla="*/ 2022231 h 2022231"/>
              <a:gd name="connsiteX4" fmla="*/ 0 w 1213338"/>
              <a:gd name="connsiteY4" fmla="*/ 1107831 h 2022231"/>
              <a:gd name="connsiteX0" fmla="*/ 0 w 1213338"/>
              <a:gd name="connsiteY0" fmla="*/ 1107831 h 4888524"/>
              <a:gd name="connsiteX1" fmla="*/ 1213338 w 1213338"/>
              <a:gd name="connsiteY1" fmla="*/ 0 h 4888524"/>
              <a:gd name="connsiteX2" fmla="*/ 1125415 w 1213338"/>
              <a:gd name="connsiteY2" fmla="*/ 4888524 h 4888524"/>
              <a:gd name="connsiteX3" fmla="*/ 0 w 1213338"/>
              <a:gd name="connsiteY3" fmla="*/ 2022231 h 4888524"/>
              <a:gd name="connsiteX4" fmla="*/ 0 w 1213338"/>
              <a:gd name="connsiteY4" fmla="*/ 1107831 h 4888524"/>
              <a:gd name="connsiteX0" fmla="*/ 474785 w 1688123"/>
              <a:gd name="connsiteY0" fmla="*/ 1107831 h 4888524"/>
              <a:gd name="connsiteX1" fmla="*/ 1688123 w 1688123"/>
              <a:gd name="connsiteY1" fmla="*/ 0 h 4888524"/>
              <a:gd name="connsiteX2" fmla="*/ 1600200 w 1688123"/>
              <a:gd name="connsiteY2" fmla="*/ 4888524 h 4888524"/>
              <a:gd name="connsiteX3" fmla="*/ 0 w 1688123"/>
              <a:gd name="connsiteY3" fmla="*/ 3833446 h 4888524"/>
              <a:gd name="connsiteX4" fmla="*/ 474785 w 1688123"/>
              <a:gd name="connsiteY4" fmla="*/ 1107831 h 4888524"/>
              <a:gd name="connsiteX0" fmla="*/ 0 w 1688123"/>
              <a:gd name="connsiteY0" fmla="*/ 3288324 h 4888524"/>
              <a:gd name="connsiteX1" fmla="*/ 1688123 w 1688123"/>
              <a:gd name="connsiteY1" fmla="*/ 0 h 4888524"/>
              <a:gd name="connsiteX2" fmla="*/ 1600200 w 1688123"/>
              <a:gd name="connsiteY2" fmla="*/ 4888524 h 4888524"/>
              <a:gd name="connsiteX3" fmla="*/ 0 w 1688123"/>
              <a:gd name="connsiteY3" fmla="*/ 3833446 h 4888524"/>
              <a:gd name="connsiteX4" fmla="*/ 0 w 1688123"/>
              <a:gd name="connsiteY4" fmla="*/ 3288324 h 4888524"/>
              <a:gd name="connsiteX0" fmla="*/ 0 w 1652954"/>
              <a:gd name="connsiteY0" fmla="*/ 3253154 h 4853354"/>
              <a:gd name="connsiteX1" fmla="*/ 1652954 w 1652954"/>
              <a:gd name="connsiteY1" fmla="*/ 0 h 4853354"/>
              <a:gd name="connsiteX2" fmla="*/ 1600200 w 1652954"/>
              <a:gd name="connsiteY2" fmla="*/ 4853354 h 4853354"/>
              <a:gd name="connsiteX3" fmla="*/ 0 w 1652954"/>
              <a:gd name="connsiteY3" fmla="*/ 3798276 h 4853354"/>
              <a:gd name="connsiteX4" fmla="*/ 0 w 1652954"/>
              <a:gd name="connsiteY4" fmla="*/ 3253154 h 4853354"/>
              <a:gd name="connsiteX0" fmla="*/ 0 w 1652954"/>
              <a:gd name="connsiteY0" fmla="*/ 3253154 h 4994031"/>
              <a:gd name="connsiteX1" fmla="*/ 1652954 w 1652954"/>
              <a:gd name="connsiteY1" fmla="*/ 0 h 4994031"/>
              <a:gd name="connsiteX2" fmla="*/ 1617785 w 1652954"/>
              <a:gd name="connsiteY2" fmla="*/ 4994031 h 4994031"/>
              <a:gd name="connsiteX3" fmla="*/ 0 w 1652954"/>
              <a:gd name="connsiteY3" fmla="*/ 3798276 h 4994031"/>
              <a:gd name="connsiteX4" fmla="*/ 0 w 1652954"/>
              <a:gd name="connsiteY4" fmla="*/ 3253154 h 4994031"/>
              <a:gd name="connsiteX0" fmla="*/ 0 w 1652954"/>
              <a:gd name="connsiteY0" fmla="*/ 3253154 h 4923693"/>
              <a:gd name="connsiteX1" fmla="*/ 1652954 w 1652954"/>
              <a:gd name="connsiteY1" fmla="*/ 0 h 4923693"/>
              <a:gd name="connsiteX2" fmla="*/ 1652954 w 1652954"/>
              <a:gd name="connsiteY2" fmla="*/ 4923693 h 4923693"/>
              <a:gd name="connsiteX3" fmla="*/ 0 w 1652954"/>
              <a:gd name="connsiteY3" fmla="*/ 3798276 h 4923693"/>
              <a:gd name="connsiteX4" fmla="*/ 0 w 1652954"/>
              <a:gd name="connsiteY4" fmla="*/ 3253154 h 4923693"/>
              <a:gd name="connsiteX0" fmla="*/ 0 w 1670539"/>
              <a:gd name="connsiteY0" fmla="*/ 3323492 h 4994031"/>
              <a:gd name="connsiteX1" fmla="*/ 1670539 w 1670539"/>
              <a:gd name="connsiteY1" fmla="*/ 0 h 4994031"/>
              <a:gd name="connsiteX2" fmla="*/ 1652954 w 1670539"/>
              <a:gd name="connsiteY2" fmla="*/ 4994031 h 4994031"/>
              <a:gd name="connsiteX3" fmla="*/ 0 w 1670539"/>
              <a:gd name="connsiteY3" fmla="*/ 3868614 h 4994031"/>
              <a:gd name="connsiteX4" fmla="*/ 0 w 1670539"/>
              <a:gd name="connsiteY4" fmla="*/ 3323492 h 4994031"/>
              <a:gd name="connsiteX0" fmla="*/ 0 w 1653267"/>
              <a:gd name="connsiteY0" fmla="*/ 3359586 h 5030125"/>
              <a:gd name="connsiteX1" fmla="*/ 1586318 w 1653267"/>
              <a:gd name="connsiteY1" fmla="*/ 0 h 5030125"/>
              <a:gd name="connsiteX2" fmla="*/ 1652954 w 1653267"/>
              <a:gd name="connsiteY2" fmla="*/ 5030125 h 5030125"/>
              <a:gd name="connsiteX3" fmla="*/ 0 w 1653267"/>
              <a:gd name="connsiteY3" fmla="*/ 3904708 h 5030125"/>
              <a:gd name="connsiteX4" fmla="*/ 0 w 1653267"/>
              <a:gd name="connsiteY4" fmla="*/ 3359586 h 5030125"/>
              <a:gd name="connsiteX0" fmla="*/ 0 w 1641290"/>
              <a:gd name="connsiteY0" fmla="*/ 3359586 h 5042156"/>
              <a:gd name="connsiteX1" fmla="*/ 1586318 w 1641290"/>
              <a:gd name="connsiteY1" fmla="*/ 0 h 5042156"/>
              <a:gd name="connsiteX2" fmla="*/ 1640923 w 1641290"/>
              <a:gd name="connsiteY2" fmla="*/ 5042156 h 5042156"/>
              <a:gd name="connsiteX3" fmla="*/ 0 w 1641290"/>
              <a:gd name="connsiteY3" fmla="*/ 3904708 h 5042156"/>
              <a:gd name="connsiteX4" fmla="*/ 0 w 1641290"/>
              <a:gd name="connsiteY4" fmla="*/ 3359586 h 5042156"/>
              <a:gd name="connsiteX0" fmla="*/ 0 w 1605586"/>
              <a:gd name="connsiteY0" fmla="*/ 3359586 h 5042156"/>
              <a:gd name="connsiteX1" fmla="*/ 1586318 w 1605586"/>
              <a:gd name="connsiteY1" fmla="*/ 0 h 5042156"/>
              <a:gd name="connsiteX2" fmla="*/ 1604828 w 1605586"/>
              <a:gd name="connsiteY2" fmla="*/ 5042156 h 5042156"/>
              <a:gd name="connsiteX3" fmla="*/ 0 w 1605586"/>
              <a:gd name="connsiteY3" fmla="*/ 3904708 h 5042156"/>
              <a:gd name="connsiteX4" fmla="*/ 0 w 1605586"/>
              <a:gd name="connsiteY4" fmla="*/ 3359586 h 5042156"/>
              <a:gd name="connsiteX0" fmla="*/ 0 w 1606007"/>
              <a:gd name="connsiteY0" fmla="*/ 3828818 h 5511388"/>
              <a:gd name="connsiteX1" fmla="*/ 1598350 w 1606007"/>
              <a:gd name="connsiteY1" fmla="*/ 0 h 5511388"/>
              <a:gd name="connsiteX2" fmla="*/ 1604828 w 1606007"/>
              <a:gd name="connsiteY2" fmla="*/ 5511388 h 5511388"/>
              <a:gd name="connsiteX3" fmla="*/ 0 w 1606007"/>
              <a:gd name="connsiteY3" fmla="*/ 4373940 h 5511388"/>
              <a:gd name="connsiteX4" fmla="*/ 0 w 1606007"/>
              <a:gd name="connsiteY4" fmla="*/ 3828818 h 5511388"/>
              <a:gd name="connsiteX0" fmla="*/ 0 w 1617618"/>
              <a:gd name="connsiteY0" fmla="*/ 3828818 h 5042157"/>
              <a:gd name="connsiteX1" fmla="*/ 1598350 w 1617618"/>
              <a:gd name="connsiteY1" fmla="*/ 0 h 5042157"/>
              <a:gd name="connsiteX2" fmla="*/ 1616860 w 1617618"/>
              <a:gd name="connsiteY2" fmla="*/ 5042157 h 5042157"/>
              <a:gd name="connsiteX3" fmla="*/ 0 w 1617618"/>
              <a:gd name="connsiteY3" fmla="*/ 4373940 h 5042157"/>
              <a:gd name="connsiteX4" fmla="*/ 0 w 1617618"/>
              <a:gd name="connsiteY4" fmla="*/ 3828818 h 5042157"/>
              <a:gd name="connsiteX0" fmla="*/ 12032 w 1629650"/>
              <a:gd name="connsiteY0" fmla="*/ 3828818 h 5042157"/>
              <a:gd name="connsiteX1" fmla="*/ 1610382 w 1629650"/>
              <a:gd name="connsiteY1" fmla="*/ 0 h 5042157"/>
              <a:gd name="connsiteX2" fmla="*/ 1628892 w 1629650"/>
              <a:gd name="connsiteY2" fmla="*/ 5042157 h 5042157"/>
              <a:gd name="connsiteX3" fmla="*/ 0 w 1629650"/>
              <a:gd name="connsiteY3" fmla="*/ 4746919 h 5042157"/>
              <a:gd name="connsiteX4" fmla="*/ 12032 w 1629650"/>
              <a:gd name="connsiteY4" fmla="*/ 3828818 h 5042157"/>
              <a:gd name="connsiteX0" fmla="*/ 0 w 1641681"/>
              <a:gd name="connsiteY0" fmla="*/ 4177734 h 5042157"/>
              <a:gd name="connsiteX1" fmla="*/ 1622413 w 1641681"/>
              <a:gd name="connsiteY1" fmla="*/ 0 h 5042157"/>
              <a:gd name="connsiteX2" fmla="*/ 1640923 w 1641681"/>
              <a:gd name="connsiteY2" fmla="*/ 5042157 h 5042157"/>
              <a:gd name="connsiteX3" fmla="*/ 12031 w 1641681"/>
              <a:gd name="connsiteY3" fmla="*/ 4746919 h 5042157"/>
              <a:gd name="connsiteX4" fmla="*/ 0 w 1641681"/>
              <a:gd name="connsiteY4" fmla="*/ 4177734 h 5042157"/>
              <a:gd name="connsiteX0" fmla="*/ 0 w 1665744"/>
              <a:gd name="connsiteY0" fmla="*/ 4225860 h 5042157"/>
              <a:gd name="connsiteX1" fmla="*/ 1646476 w 1665744"/>
              <a:gd name="connsiteY1" fmla="*/ 0 h 5042157"/>
              <a:gd name="connsiteX2" fmla="*/ 1664986 w 1665744"/>
              <a:gd name="connsiteY2" fmla="*/ 5042157 h 5042157"/>
              <a:gd name="connsiteX3" fmla="*/ 36094 w 1665744"/>
              <a:gd name="connsiteY3" fmla="*/ 4746919 h 5042157"/>
              <a:gd name="connsiteX4" fmla="*/ 0 w 1665744"/>
              <a:gd name="connsiteY4" fmla="*/ 4225860 h 5042157"/>
              <a:gd name="connsiteX0" fmla="*/ 0 w 1641681"/>
              <a:gd name="connsiteY0" fmla="*/ 4177734 h 5042157"/>
              <a:gd name="connsiteX1" fmla="*/ 1622413 w 1641681"/>
              <a:gd name="connsiteY1" fmla="*/ 0 h 5042157"/>
              <a:gd name="connsiteX2" fmla="*/ 1640923 w 1641681"/>
              <a:gd name="connsiteY2" fmla="*/ 5042157 h 5042157"/>
              <a:gd name="connsiteX3" fmla="*/ 12031 w 1641681"/>
              <a:gd name="connsiteY3" fmla="*/ 4746919 h 5042157"/>
              <a:gd name="connsiteX4" fmla="*/ 0 w 1641681"/>
              <a:gd name="connsiteY4" fmla="*/ 4177734 h 5042157"/>
              <a:gd name="connsiteX0" fmla="*/ 0 w 1641681"/>
              <a:gd name="connsiteY0" fmla="*/ 4177734 h 4969968"/>
              <a:gd name="connsiteX1" fmla="*/ 1622413 w 1641681"/>
              <a:gd name="connsiteY1" fmla="*/ 0 h 4969968"/>
              <a:gd name="connsiteX2" fmla="*/ 1640923 w 1641681"/>
              <a:gd name="connsiteY2" fmla="*/ 4969968 h 4969968"/>
              <a:gd name="connsiteX3" fmla="*/ 12031 w 1641681"/>
              <a:gd name="connsiteY3" fmla="*/ 4746919 h 4969968"/>
              <a:gd name="connsiteX4" fmla="*/ 0 w 1641681"/>
              <a:gd name="connsiteY4" fmla="*/ 4177734 h 4969968"/>
              <a:gd name="connsiteX0" fmla="*/ 69417 w 1629650"/>
              <a:gd name="connsiteY0" fmla="*/ 3440420 h 4969968"/>
              <a:gd name="connsiteX1" fmla="*/ 1610382 w 1629650"/>
              <a:gd name="connsiteY1" fmla="*/ 0 h 4969968"/>
              <a:gd name="connsiteX2" fmla="*/ 1628892 w 1629650"/>
              <a:gd name="connsiteY2" fmla="*/ 4969968 h 4969968"/>
              <a:gd name="connsiteX3" fmla="*/ 0 w 1629650"/>
              <a:gd name="connsiteY3" fmla="*/ 4746919 h 4969968"/>
              <a:gd name="connsiteX4" fmla="*/ 69417 w 1629650"/>
              <a:gd name="connsiteY4" fmla="*/ 3440420 h 4969968"/>
              <a:gd name="connsiteX0" fmla="*/ 0 w 1629650"/>
              <a:gd name="connsiteY0" fmla="*/ 4746919 h 4969968"/>
              <a:gd name="connsiteX1" fmla="*/ 1610382 w 1629650"/>
              <a:gd name="connsiteY1" fmla="*/ 0 h 4969968"/>
              <a:gd name="connsiteX2" fmla="*/ 1628892 w 1629650"/>
              <a:gd name="connsiteY2" fmla="*/ 4969968 h 4969968"/>
              <a:gd name="connsiteX3" fmla="*/ 0 w 1629650"/>
              <a:gd name="connsiteY3" fmla="*/ 4746919 h 4969968"/>
              <a:gd name="connsiteX0" fmla="*/ 0 w 1613360"/>
              <a:gd name="connsiteY0" fmla="*/ 3878528 h 4969968"/>
              <a:gd name="connsiteX1" fmla="*/ 1594092 w 1613360"/>
              <a:gd name="connsiteY1" fmla="*/ 0 h 4969968"/>
              <a:gd name="connsiteX2" fmla="*/ 1612602 w 1613360"/>
              <a:gd name="connsiteY2" fmla="*/ 4969968 h 4969968"/>
              <a:gd name="connsiteX3" fmla="*/ 0 w 1613360"/>
              <a:gd name="connsiteY3" fmla="*/ 3878528 h 4969968"/>
              <a:gd name="connsiteX0" fmla="*/ 0 w 1613360"/>
              <a:gd name="connsiteY0" fmla="*/ 3878528 h 4969968"/>
              <a:gd name="connsiteX1" fmla="*/ 15471 w 1613360"/>
              <a:gd name="connsiteY1" fmla="*/ 3427734 h 4969968"/>
              <a:gd name="connsiteX2" fmla="*/ 1594092 w 1613360"/>
              <a:gd name="connsiteY2" fmla="*/ 0 h 4969968"/>
              <a:gd name="connsiteX3" fmla="*/ 1612602 w 1613360"/>
              <a:gd name="connsiteY3" fmla="*/ 4969968 h 4969968"/>
              <a:gd name="connsiteX4" fmla="*/ 0 w 1613360"/>
              <a:gd name="connsiteY4" fmla="*/ 3878528 h 4969968"/>
              <a:gd name="connsiteX0" fmla="*/ 13187 w 1610257"/>
              <a:gd name="connsiteY0" fmla="*/ 3976836 h 4969968"/>
              <a:gd name="connsiteX1" fmla="*/ 12368 w 1610257"/>
              <a:gd name="connsiteY1" fmla="*/ 3427734 h 4969968"/>
              <a:gd name="connsiteX2" fmla="*/ 1590989 w 1610257"/>
              <a:gd name="connsiteY2" fmla="*/ 0 h 4969968"/>
              <a:gd name="connsiteX3" fmla="*/ 1609499 w 1610257"/>
              <a:gd name="connsiteY3" fmla="*/ 4969968 h 4969968"/>
              <a:gd name="connsiteX4" fmla="*/ 13187 w 1610257"/>
              <a:gd name="connsiteY4" fmla="*/ 3976836 h 4969968"/>
              <a:gd name="connsiteX0" fmla="*/ 0 w 1597070"/>
              <a:gd name="connsiteY0" fmla="*/ 3976836 h 4969968"/>
              <a:gd name="connsiteX1" fmla="*/ 56195 w 1597070"/>
              <a:gd name="connsiteY1" fmla="*/ 3476889 h 4969968"/>
              <a:gd name="connsiteX2" fmla="*/ 1577802 w 1597070"/>
              <a:gd name="connsiteY2" fmla="*/ 0 h 4969968"/>
              <a:gd name="connsiteX3" fmla="*/ 1596312 w 1597070"/>
              <a:gd name="connsiteY3" fmla="*/ 4969968 h 4969968"/>
              <a:gd name="connsiteX4" fmla="*/ 0 w 1597070"/>
              <a:gd name="connsiteY4" fmla="*/ 3976836 h 4969968"/>
              <a:gd name="connsiteX0" fmla="*/ 0 w 1597070"/>
              <a:gd name="connsiteY0" fmla="*/ 3976836 h 4969968"/>
              <a:gd name="connsiteX1" fmla="*/ 48050 w 1597070"/>
              <a:gd name="connsiteY1" fmla="*/ 3460505 h 4969968"/>
              <a:gd name="connsiteX2" fmla="*/ 1577802 w 1597070"/>
              <a:gd name="connsiteY2" fmla="*/ 0 h 4969968"/>
              <a:gd name="connsiteX3" fmla="*/ 1596312 w 1597070"/>
              <a:gd name="connsiteY3" fmla="*/ 4969968 h 4969968"/>
              <a:gd name="connsiteX4" fmla="*/ 0 w 1597070"/>
              <a:gd name="connsiteY4" fmla="*/ 3976836 h 4969968"/>
              <a:gd name="connsiteX0" fmla="*/ 0 w 1597070"/>
              <a:gd name="connsiteY0" fmla="*/ 3976836 h 4969968"/>
              <a:gd name="connsiteX1" fmla="*/ 39905 w 1597070"/>
              <a:gd name="connsiteY1" fmla="*/ 3542428 h 4969968"/>
              <a:gd name="connsiteX2" fmla="*/ 1577802 w 1597070"/>
              <a:gd name="connsiteY2" fmla="*/ 0 h 4969968"/>
              <a:gd name="connsiteX3" fmla="*/ 1596312 w 1597070"/>
              <a:gd name="connsiteY3" fmla="*/ 4969968 h 4969968"/>
              <a:gd name="connsiteX4" fmla="*/ 0 w 1597070"/>
              <a:gd name="connsiteY4" fmla="*/ 3976836 h 4969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070" h="4969968">
                <a:moveTo>
                  <a:pt x="0" y="3976836"/>
                </a:moveTo>
                <a:cubicBezTo>
                  <a:pt x="43166" y="3881187"/>
                  <a:pt x="-3261" y="3638077"/>
                  <a:pt x="39905" y="3542428"/>
                </a:cubicBezTo>
                <a:lnTo>
                  <a:pt x="1577802" y="0"/>
                </a:lnTo>
                <a:cubicBezTo>
                  <a:pt x="1571940" y="1664677"/>
                  <a:pt x="1602174" y="3305291"/>
                  <a:pt x="1596312" y="4969968"/>
                </a:cubicBezTo>
                <a:lnTo>
                  <a:pt x="0" y="3976836"/>
                </a:lnTo>
                <a:close/>
              </a:path>
            </a:pathLst>
          </a:custGeom>
          <a:solidFill>
            <a:schemeClr val="accent4">
              <a:alpha val="56000"/>
            </a:schemeClr>
          </a:solidFill>
          <a:ln>
            <a:solidFill>
              <a:schemeClr val="bg1">
                <a:lumMod val="65000"/>
              </a:schemeClr>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pic>
        <p:nvPicPr>
          <p:cNvPr id="1026" name="Picture 2">
            <a:extLst>
              <a:ext uri="{FF2B5EF4-FFF2-40B4-BE49-F238E27FC236}">
                <a16:creationId xmlns:a16="http://schemas.microsoft.com/office/drawing/2014/main" id="{E7F72316-96B9-3565-0D74-1C8D55203D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93446" y="838940"/>
            <a:ext cx="5185843" cy="5547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7012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Google Shape;191;p20">
            <a:extLst>
              <a:ext uri="{FF2B5EF4-FFF2-40B4-BE49-F238E27FC236}">
                <a16:creationId xmlns:a16="http://schemas.microsoft.com/office/drawing/2014/main" id="{EA8BD2DB-CD45-5812-CBA1-86FCAF64D1A1}"/>
              </a:ext>
            </a:extLst>
          </p:cNvPr>
          <p:cNvSpPr txBox="1"/>
          <p:nvPr/>
        </p:nvSpPr>
        <p:spPr>
          <a:xfrm>
            <a:off x="1162050" y="192611"/>
            <a:ext cx="10382369" cy="1546979"/>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2800" b="1" i="0" u="none" strike="noStrike" kern="0" cap="none" spc="0" normalizeH="0" baseline="0" noProof="0" dirty="0">
                <a:ln>
                  <a:noFill/>
                </a:ln>
                <a:solidFill>
                  <a:srgbClr val="903163">
                    <a:lumMod val="75000"/>
                  </a:srgbClr>
                </a:solidFill>
                <a:effectLst/>
                <a:uLnTx/>
                <a:uFillTx/>
                <a:latin typeface="Gill Sans MT" panose="020B0502020104020203"/>
                <a:ea typeface="+mn-ea"/>
                <a:cs typeface="Calibri"/>
              </a:rPr>
              <a:t>A GUIDE TO MEASURING STATE RESILIENCY</a:t>
            </a: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lang="en-US" sz="2800" b="1" kern="0" dirty="0">
                <a:solidFill>
                  <a:srgbClr val="903163">
                    <a:lumMod val="75000"/>
                  </a:srgbClr>
                </a:solidFill>
                <a:latin typeface="Gill Sans MT" panose="020B0502020104020203"/>
                <a:cs typeface="Calibri"/>
              </a:rPr>
              <a:t>Venezuela Example: Radar Chart</a:t>
            </a:r>
            <a:endParaRPr kumimoji="0" lang="en-US" sz="2800" b="1" i="1" u="none" strike="noStrike" kern="0" cap="none" spc="0" normalizeH="0" baseline="0" noProof="0" dirty="0">
              <a:ln>
                <a:noFill/>
              </a:ln>
              <a:solidFill>
                <a:srgbClr val="903163">
                  <a:lumMod val="75000"/>
                </a:srgbClr>
              </a:solidFill>
              <a:effectLst/>
              <a:uLnTx/>
              <a:uFillTx/>
              <a:latin typeface="Gill Sans MT" panose="020B0502020104020203"/>
              <a:ea typeface="+mn-ea"/>
              <a:cs typeface="Calibri"/>
            </a:endParaRPr>
          </a:p>
        </p:txBody>
      </p:sp>
      <p:sp>
        <p:nvSpPr>
          <p:cNvPr id="18" name="Google Shape;190;p20">
            <a:extLst>
              <a:ext uri="{FF2B5EF4-FFF2-40B4-BE49-F238E27FC236}">
                <a16:creationId xmlns:a16="http://schemas.microsoft.com/office/drawing/2014/main" id="{EC19A44D-0387-6C6E-8194-68408B00A758}"/>
              </a:ext>
            </a:extLst>
          </p:cNvPr>
          <p:cNvSpPr/>
          <p:nvPr/>
        </p:nvSpPr>
        <p:spPr>
          <a:xfrm flipV="1">
            <a:off x="1046922" y="647997"/>
            <a:ext cx="9983028" cy="41392"/>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grpSp>
        <p:nvGrpSpPr>
          <p:cNvPr id="19" name="Google Shape;185;p20">
            <a:extLst>
              <a:ext uri="{FF2B5EF4-FFF2-40B4-BE49-F238E27FC236}">
                <a16:creationId xmlns:a16="http://schemas.microsoft.com/office/drawing/2014/main" id="{88AD5DD0-E5F4-B5D2-98BD-F797E837407B}"/>
              </a:ext>
            </a:extLst>
          </p:cNvPr>
          <p:cNvGrpSpPr/>
          <p:nvPr/>
        </p:nvGrpSpPr>
        <p:grpSpPr>
          <a:xfrm>
            <a:off x="-7304" y="6797897"/>
            <a:ext cx="12192001" cy="94443"/>
            <a:chOff x="-2" y="6777625"/>
            <a:chExt cx="12192001" cy="94443"/>
          </a:xfrm>
        </p:grpSpPr>
        <p:sp>
          <p:nvSpPr>
            <p:cNvPr id="20" name="Google Shape;186;p20">
              <a:extLst>
                <a:ext uri="{FF2B5EF4-FFF2-40B4-BE49-F238E27FC236}">
                  <a16:creationId xmlns:a16="http://schemas.microsoft.com/office/drawing/2014/main" id="{579AA0CE-CD31-72BA-67F9-E490A24DC374}"/>
                </a:ext>
              </a:extLst>
            </p:cNvPr>
            <p:cNvSpPr/>
            <p:nvPr/>
          </p:nvSpPr>
          <p:spPr>
            <a:xfrm>
              <a:off x="-2" y="6777625"/>
              <a:ext cx="3048000" cy="9444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267CCF"/>
                </a:solidFill>
                <a:effectLst/>
                <a:uLnTx/>
                <a:uFillTx/>
                <a:latin typeface="Calibri"/>
                <a:ea typeface="Calibri"/>
                <a:cs typeface="Calibri"/>
                <a:sym typeface="Calibri"/>
              </a:endParaRPr>
            </a:p>
          </p:txBody>
        </p:sp>
        <p:sp>
          <p:nvSpPr>
            <p:cNvPr id="21" name="Google Shape;187;p20">
              <a:extLst>
                <a:ext uri="{FF2B5EF4-FFF2-40B4-BE49-F238E27FC236}">
                  <a16:creationId xmlns:a16="http://schemas.microsoft.com/office/drawing/2014/main" id="{A7A5DD9E-ACF6-E171-D1AE-BA5863A6035E}"/>
                </a:ext>
              </a:extLst>
            </p:cNvPr>
            <p:cNvSpPr/>
            <p:nvPr/>
          </p:nvSpPr>
          <p:spPr>
            <a:xfrm>
              <a:off x="3047998" y="6777625"/>
              <a:ext cx="3048000" cy="9444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267CCF"/>
                </a:solidFill>
                <a:effectLst/>
                <a:uLnTx/>
                <a:uFillTx/>
                <a:latin typeface="Calibri"/>
                <a:ea typeface="Calibri"/>
                <a:cs typeface="Calibri"/>
                <a:sym typeface="Calibri"/>
              </a:endParaRPr>
            </a:p>
          </p:txBody>
        </p:sp>
        <p:sp>
          <p:nvSpPr>
            <p:cNvPr id="22" name="Google Shape;188;p20">
              <a:extLst>
                <a:ext uri="{FF2B5EF4-FFF2-40B4-BE49-F238E27FC236}">
                  <a16:creationId xmlns:a16="http://schemas.microsoft.com/office/drawing/2014/main" id="{836BAE84-AFEA-0C63-A56D-B76B12B8AA94}"/>
                </a:ext>
              </a:extLst>
            </p:cNvPr>
            <p:cNvSpPr/>
            <p:nvPr/>
          </p:nvSpPr>
          <p:spPr>
            <a:xfrm>
              <a:off x="6095999" y="6777625"/>
              <a:ext cx="3048000" cy="9444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267CCF"/>
                </a:solidFill>
                <a:effectLst/>
                <a:uLnTx/>
                <a:uFillTx/>
                <a:latin typeface="Calibri"/>
                <a:ea typeface="Calibri"/>
                <a:cs typeface="Calibri"/>
                <a:sym typeface="Calibri"/>
              </a:endParaRPr>
            </a:p>
          </p:txBody>
        </p:sp>
        <p:sp>
          <p:nvSpPr>
            <p:cNvPr id="23" name="Google Shape;189;p20">
              <a:extLst>
                <a:ext uri="{FF2B5EF4-FFF2-40B4-BE49-F238E27FC236}">
                  <a16:creationId xmlns:a16="http://schemas.microsoft.com/office/drawing/2014/main" id="{C3CFB0CF-46D8-9400-C35D-7CAD31440B2F}"/>
                </a:ext>
              </a:extLst>
            </p:cNvPr>
            <p:cNvSpPr/>
            <p:nvPr/>
          </p:nvSpPr>
          <p:spPr>
            <a:xfrm>
              <a:off x="9143999" y="6777625"/>
              <a:ext cx="3048000" cy="9444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267CCF"/>
                </a:solidFill>
                <a:effectLst/>
                <a:uLnTx/>
                <a:uFillTx/>
                <a:latin typeface="Calibri"/>
                <a:ea typeface="Calibri"/>
                <a:cs typeface="Calibri"/>
                <a:sym typeface="Calibri"/>
              </a:endParaRPr>
            </a:p>
          </p:txBody>
        </p:sp>
      </p:grpSp>
      <p:pic>
        <p:nvPicPr>
          <p:cNvPr id="2" name="Google Shape;192;p20" descr="Logo&#10;&#10;Description automatically generated">
            <a:extLst>
              <a:ext uri="{FF2B5EF4-FFF2-40B4-BE49-F238E27FC236}">
                <a16:creationId xmlns:a16="http://schemas.microsoft.com/office/drawing/2014/main" id="{8B618B61-1A1D-59C9-236B-5B446641100C}"/>
              </a:ext>
            </a:extLst>
          </p:cNvPr>
          <p:cNvPicPr preferRelativeResize="0"/>
          <p:nvPr/>
        </p:nvPicPr>
        <p:blipFill rotWithShape="1">
          <a:blip r:embed="rId3">
            <a:alphaModFix/>
          </a:blip>
          <a:srcRect/>
          <a:stretch/>
        </p:blipFill>
        <p:spPr>
          <a:xfrm>
            <a:off x="0" y="40985"/>
            <a:ext cx="1060079" cy="1060079"/>
          </a:xfrm>
          <a:prstGeom prst="rect">
            <a:avLst/>
          </a:prstGeom>
          <a:noFill/>
          <a:ln>
            <a:noFill/>
          </a:ln>
        </p:spPr>
      </p:pic>
      <p:graphicFrame>
        <p:nvGraphicFramePr>
          <p:cNvPr id="3" name="Content Placeholder 3">
            <a:extLst>
              <a:ext uri="{FF2B5EF4-FFF2-40B4-BE49-F238E27FC236}">
                <a16:creationId xmlns:a16="http://schemas.microsoft.com/office/drawing/2014/main" id="{AACF85C4-F16A-C023-F271-C05DD95B50C9}"/>
              </a:ext>
            </a:extLst>
          </p:cNvPr>
          <p:cNvGraphicFramePr>
            <a:graphicFrameLocks/>
          </p:cNvGraphicFramePr>
          <p:nvPr>
            <p:extLst>
              <p:ext uri="{D42A27DB-BD31-4B8C-83A1-F6EECF244321}">
                <p14:modId xmlns:p14="http://schemas.microsoft.com/office/powerpoint/2010/main" val="3771007181"/>
              </p:ext>
            </p:extLst>
          </p:nvPr>
        </p:nvGraphicFramePr>
        <p:xfrm>
          <a:off x="-7304" y="192611"/>
          <a:ext cx="12199304" cy="5454416"/>
        </p:xfrm>
        <a:graphic>
          <a:graphicData uri="http://schemas.openxmlformats.org/drawingml/2006/chart">
            <c:chart xmlns:c="http://schemas.openxmlformats.org/drawingml/2006/chart" xmlns:r="http://schemas.openxmlformats.org/officeDocument/2006/relationships" r:id="rId4"/>
          </a:graphicData>
        </a:graphic>
      </p:graphicFrame>
      <p:sp>
        <p:nvSpPr>
          <p:cNvPr id="4" name="Rectangle 3">
            <a:extLst>
              <a:ext uri="{FF2B5EF4-FFF2-40B4-BE49-F238E27FC236}">
                <a16:creationId xmlns:a16="http://schemas.microsoft.com/office/drawing/2014/main" id="{68F6EB08-CF5B-F67E-EE35-0E5A0AAB39E3}"/>
              </a:ext>
            </a:extLst>
          </p:cNvPr>
          <p:cNvSpPr/>
          <p:nvPr/>
        </p:nvSpPr>
        <p:spPr>
          <a:xfrm>
            <a:off x="169590" y="5429935"/>
            <a:ext cx="11838212" cy="1366838"/>
          </a:xfrm>
          <a:prstGeom prst="rect">
            <a:avLst/>
          </a:prstGeom>
          <a:solidFill>
            <a:sysClr val="window" lastClr="FFFFFF"/>
          </a:solidFill>
          <a:ln w="34925" cap="flat" cmpd="thinThick"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w="28575">
                <a:solidFill>
                  <a:prstClr val="black"/>
                </a:solidFill>
              </a:ln>
              <a:solidFill>
                <a:prstClr val="white"/>
              </a:solidFill>
              <a:effectLst/>
              <a:uLnTx/>
              <a:uFillTx/>
              <a:latin typeface="Calibri" panose="020F0502020204030204"/>
              <a:ea typeface="+mn-ea"/>
              <a:cs typeface="+mn-cs"/>
            </a:endParaRPr>
          </a:p>
        </p:txBody>
      </p:sp>
      <p:cxnSp>
        <p:nvCxnSpPr>
          <p:cNvPr id="5" name="Straight Connector 4">
            <a:extLst>
              <a:ext uri="{FF2B5EF4-FFF2-40B4-BE49-F238E27FC236}">
                <a16:creationId xmlns:a16="http://schemas.microsoft.com/office/drawing/2014/main" id="{7B0B5837-6777-E2BB-F0E7-3FEDB6316B85}"/>
              </a:ext>
            </a:extLst>
          </p:cNvPr>
          <p:cNvCxnSpPr>
            <a:cxnSpLocks/>
          </p:cNvCxnSpPr>
          <p:nvPr/>
        </p:nvCxnSpPr>
        <p:spPr>
          <a:xfrm>
            <a:off x="6846980" y="5450177"/>
            <a:ext cx="0" cy="1366838"/>
          </a:xfrm>
          <a:prstGeom prst="line">
            <a:avLst/>
          </a:prstGeom>
          <a:noFill/>
          <a:ln w="6350" cap="flat" cmpd="sng" algn="ctr">
            <a:solidFill>
              <a:sysClr val="windowText" lastClr="000000"/>
            </a:solidFill>
            <a:prstDash val="solid"/>
            <a:miter lim="800000"/>
          </a:ln>
          <a:effectLst/>
        </p:spPr>
      </p:cxnSp>
      <p:cxnSp>
        <p:nvCxnSpPr>
          <p:cNvPr id="6" name="Straight Connector 5">
            <a:extLst>
              <a:ext uri="{FF2B5EF4-FFF2-40B4-BE49-F238E27FC236}">
                <a16:creationId xmlns:a16="http://schemas.microsoft.com/office/drawing/2014/main" id="{997D6C2E-15F7-204E-B1F2-4C086BB50A4B}"/>
              </a:ext>
            </a:extLst>
          </p:cNvPr>
          <p:cNvCxnSpPr>
            <a:cxnSpLocks/>
          </p:cNvCxnSpPr>
          <p:nvPr/>
        </p:nvCxnSpPr>
        <p:spPr>
          <a:xfrm>
            <a:off x="1556364" y="5450177"/>
            <a:ext cx="0" cy="1366838"/>
          </a:xfrm>
          <a:prstGeom prst="line">
            <a:avLst/>
          </a:prstGeom>
          <a:noFill/>
          <a:ln w="6350" cap="flat" cmpd="sng" algn="ctr">
            <a:solidFill>
              <a:sysClr val="windowText" lastClr="000000"/>
            </a:solidFill>
            <a:prstDash val="solid"/>
            <a:miter lim="800000"/>
          </a:ln>
          <a:effectLst/>
        </p:spPr>
      </p:cxnSp>
      <p:cxnSp>
        <p:nvCxnSpPr>
          <p:cNvPr id="7" name="Straight Connector 6">
            <a:extLst>
              <a:ext uri="{FF2B5EF4-FFF2-40B4-BE49-F238E27FC236}">
                <a16:creationId xmlns:a16="http://schemas.microsoft.com/office/drawing/2014/main" id="{CC1881A4-20A2-DC0C-EF77-712A14FF5E34}"/>
              </a:ext>
            </a:extLst>
          </p:cNvPr>
          <p:cNvCxnSpPr>
            <a:cxnSpLocks/>
          </p:cNvCxnSpPr>
          <p:nvPr/>
        </p:nvCxnSpPr>
        <p:spPr>
          <a:xfrm>
            <a:off x="2809588" y="5450177"/>
            <a:ext cx="0" cy="1366838"/>
          </a:xfrm>
          <a:prstGeom prst="line">
            <a:avLst/>
          </a:prstGeom>
          <a:noFill/>
          <a:ln w="6350" cap="flat" cmpd="sng" algn="ctr">
            <a:solidFill>
              <a:sysClr val="windowText" lastClr="000000"/>
            </a:solidFill>
            <a:prstDash val="solid"/>
            <a:miter lim="800000"/>
          </a:ln>
          <a:effectLst/>
        </p:spPr>
      </p:cxnSp>
      <p:cxnSp>
        <p:nvCxnSpPr>
          <p:cNvPr id="8" name="Straight Connector 7">
            <a:extLst>
              <a:ext uri="{FF2B5EF4-FFF2-40B4-BE49-F238E27FC236}">
                <a16:creationId xmlns:a16="http://schemas.microsoft.com/office/drawing/2014/main" id="{4D3329A5-54DB-EF74-9044-DDE56785B745}"/>
              </a:ext>
            </a:extLst>
          </p:cNvPr>
          <p:cNvCxnSpPr>
            <a:cxnSpLocks/>
          </p:cNvCxnSpPr>
          <p:nvPr/>
        </p:nvCxnSpPr>
        <p:spPr>
          <a:xfrm>
            <a:off x="8148571" y="5463940"/>
            <a:ext cx="0" cy="1366838"/>
          </a:xfrm>
          <a:prstGeom prst="line">
            <a:avLst/>
          </a:prstGeom>
          <a:noFill/>
          <a:ln w="6350" cap="flat" cmpd="sng" algn="ctr">
            <a:solidFill>
              <a:sysClr val="windowText" lastClr="000000"/>
            </a:solidFill>
            <a:prstDash val="solid"/>
            <a:miter lim="800000"/>
          </a:ln>
          <a:effectLst/>
        </p:spPr>
      </p:cxnSp>
      <p:sp>
        <p:nvSpPr>
          <p:cNvPr id="9" name="TextBox 8">
            <a:extLst>
              <a:ext uri="{FF2B5EF4-FFF2-40B4-BE49-F238E27FC236}">
                <a16:creationId xmlns:a16="http://schemas.microsoft.com/office/drawing/2014/main" id="{2CB472EF-3F55-9601-CC11-B985B71A7A4A}"/>
              </a:ext>
            </a:extLst>
          </p:cNvPr>
          <p:cNvSpPr txBox="1"/>
          <p:nvPr/>
        </p:nvSpPr>
        <p:spPr>
          <a:xfrm>
            <a:off x="174651" y="5576215"/>
            <a:ext cx="1671360" cy="338554"/>
          </a:xfrm>
          <a:prstGeom prst="rect">
            <a:avLst/>
          </a:prstGeom>
          <a:noFill/>
        </p:spPr>
        <p:txBody>
          <a:bodyPr wrap="square" rtlCol="0">
            <a:spAutoFit/>
          </a:bodyPr>
          <a:lstStyle/>
          <a:p>
            <a:r>
              <a:rPr lang="en-US" sz="1600" b="1" dirty="0">
                <a:solidFill>
                  <a:prstClr val="black"/>
                </a:solidFill>
                <a:latin typeface="Times New Roman" panose="02020603050405020304" pitchFamily="18" charset="0"/>
                <a:cs typeface="Times New Roman" panose="02020603050405020304" pitchFamily="18" charset="0"/>
              </a:rPr>
              <a:t>State Fragility</a:t>
            </a:r>
          </a:p>
        </p:txBody>
      </p:sp>
      <p:sp>
        <p:nvSpPr>
          <p:cNvPr id="10" name="TextBox 9">
            <a:extLst>
              <a:ext uri="{FF2B5EF4-FFF2-40B4-BE49-F238E27FC236}">
                <a16:creationId xmlns:a16="http://schemas.microsoft.com/office/drawing/2014/main" id="{664646A9-DA54-EE35-CE1D-98F8348B322E}"/>
              </a:ext>
            </a:extLst>
          </p:cNvPr>
          <p:cNvSpPr txBox="1"/>
          <p:nvPr/>
        </p:nvSpPr>
        <p:spPr>
          <a:xfrm>
            <a:off x="4093246" y="5579018"/>
            <a:ext cx="1735087" cy="584775"/>
          </a:xfrm>
          <a:prstGeom prst="rect">
            <a:avLst/>
          </a:prstGeom>
          <a:noFill/>
        </p:spPr>
        <p:txBody>
          <a:bodyPr wrap="square" rtlCol="0">
            <a:spAutoFit/>
          </a:bodyPr>
          <a:lstStyle/>
          <a:p>
            <a:r>
              <a:rPr lang="en-US" sz="1600" b="1" dirty="0">
                <a:solidFill>
                  <a:prstClr val="black"/>
                </a:solidFill>
                <a:latin typeface="Times New Roman" panose="02020603050405020304" pitchFamily="18" charset="0"/>
                <a:cs typeface="Times New Roman" panose="02020603050405020304" pitchFamily="18" charset="0"/>
              </a:rPr>
              <a:t>Government Accountability</a:t>
            </a:r>
          </a:p>
        </p:txBody>
      </p:sp>
      <p:sp>
        <p:nvSpPr>
          <p:cNvPr id="11" name="TextBox 10">
            <a:extLst>
              <a:ext uri="{FF2B5EF4-FFF2-40B4-BE49-F238E27FC236}">
                <a16:creationId xmlns:a16="http://schemas.microsoft.com/office/drawing/2014/main" id="{EAECFE55-1F02-9F37-3E6C-F7B1520EA125}"/>
              </a:ext>
            </a:extLst>
          </p:cNvPr>
          <p:cNvSpPr txBox="1"/>
          <p:nvPr/>
        </p:nvSpPr>
        <p:spPr>
          <a:xfrm>
            <a:off x="6846980" y="5529527"/>
            <a:ext cx="1836993" cy="584775"/>
          </a:xfrm>
          <a:prstGeom prst="rect">
            <a:avLst/>
          </a:prstGeom>
          <a:noFill/>
        </p:spPr>
        <p:txBody>
          <a:bodyPr wrap="square" rtlCol="0">
            <a:spAutoFit/>
          </a:bodyPr>
          <a:lstStyle/>
          <a:p>
            <a:r>
              <a:rPr lang="en-US" sz="1600" b="1" dirty="0">
                <a:solidFill>
                  <a:prstClr val="black"/>
                </a:solidFill>
                <a:latin typeface="Times New Roman" panose="02020603050405020304" pitchFamily="18" charset="0"/>
                <a:cs typeface="Times New Roman" panose="02020603050405020304" pitchFamily="18" charset="0"/>
              </a:rPr>
              <a:t>Government Effectiveness</a:t>
            </a:r>
          </a:p>
        </p:txBody>
      </p:sp>
      <p:sp>
        <p:nvSpPr>
          <p:cNvPr id="12" name="TextBox 11">
            <a:extLst>
              <a:ext uri="{FF2B5EF4-FFF2-40B4-BE49-F238E27FC236}">
                <a16:creationId xmlns:a16="http://schemas.microsoft.com/office/drawing/2014/main" id="{82C1266A-D500-E283-F040-E0B5DD32A9A2}"/>
              </a:ext>
            </a:extLst>
          </p:cNvPr>
          <p:cNvSpPr txBox="1"/>
          <p:nvPr/>
        </p:nvSpPr>
        <p:spPr>
          <a:xfrm>
            <a:off x="5672428" y="5562584"/>
            <a:ext cx="1836993" cy="584775"/>
          </a:xfrm>
          <a:prstGeom prst="rect">
            <a:avLst/>
          </a:prstGeom>
          <a:noFill/>
        </p:spPr>
        <p:txBody>
          <a:bodyPr wrap="square" rtlCol="0">
            <a:spAutoFit/>
          </a:bodyPr>
          <a:lstStyle/>
          <a:p>
            <a:r>
              <a:rPr lang="en-US" sz="1600" b="1" dirty="0">
                <a:solidFill>
                  <a:prstClr val="black"/>
                </a:solidFill>
                <a:latin typeface="Times New Roman" panose="02020603050405020304" pitchFamily="18" charset="0"/>
                <a:cs typeface="Times New Roman" panose="02020603050405020304" pitchFamily="18" charset="0"/>
              </a:rPr>
              <a:t>Political</a:t>
            </a:r>
          </a:p>
          <a:p>
            <a:r>
              <a:rPr lang="en-US" sz="1600" b="1" dirty="0">
                <a:solidFill>
                  <a:prstClr val="black"/>
                </a:solidFill>
                <a:latin typeface="Times New Roman" panose="02020603050405020304" pitchFamily="18" charset="0"/>
                <a:cs typeface="Times New Roman" panose="02020603050405020304" pitchFamily="18" charset="0"/>
              </a:rPr>
              <a:t> Stability</a:t>
            </a:r>
          </a:p>
        </p:txBody>
      </p:sp>
      <p:sp>
        <p:nvSpPr>
          <p:cNvPr id="13" name="TextBox 12">
            <a:extLst>
              <a:ext uri="{FF2B5EF4-FFF2-40B4-BE49-F238E27FC236}">
                <a16:creationId xmlns:a16="http://schemas.microsoft.com/office/drawing/2014/main" id="{E0FF082B-DE17-0F32-F690-66F86462EB89}"/>
              </a:ext>
            </a:extLst>
          </p:cNvPr>
          <p:cNvSpPr txBox="1"/>
          <p:nvPr/>
        </p:nvSpPr>
        <p:spPr>
          <a:xfrm>
            <a:off x="8274061" y="5527810"/>
            <a:ext cx="1836993" cy="584775"/>
          </a:xfrm>
          <a:prstGeom prst="rect">
            <a:avLst/>
          </a:prstGeom>
          <a:noFill/>
        </p:spPr>
        <p:txBody>
          <a:bodyPr wrap="square" rtlCol="0">
            <a:spAutoFit/>
          </a:bodyPr>
          <a:lstStyle/>
          <a:p>
            <a:r>
              <a:rPr lang="en-US" sz="1600" b="1" dirty="0">
                <a:solidFill>
                  <a:prstClr val="black"/>
                </a:solidFill>
                <a:latin typeface="Times New Roman" panose="02020603050405020304" pitchFamily="18" charset="0"/>
                <a:cs typeface="Times New Roman" panose="02020603050405020304" pitchFamily="18" charset="0"/>
              </a:rPr>
              <a:t>Regulation Efficiency</a:t>
            </a:r>
          </a:p>
        </p:txBody>
      </p:sp>
      <p:sp>
        <p:nvSpPr>
          <p:cNvPr id="14" name="TextBox 13">
            <a:extLst>
              <a:ext uri="{FF2B5EF4-FFF2-40B4-BE49-F238E27FC236}">
                <a16:creationId xmlns:a16="http://schemas.microsoft.com/office/drawing/2014/main" id="{C1A90CD6-4CD9-84EB-1EF6-8F9395A765F6}"/>
              </a:ext>
            </a:extLst>
          </p:cNvPr>
          <p:cNvSpPr txBox="1"/>
          <p:nvPr/>
        </p:nvSpPr>
        <p:spPr>
          <a:xfrm>
            <a:off x="337521" y="6193631"/>
            <a:ext cx="1112805" cy="523220"/>
          </a:xfrm>
          <a:prstGeom prst="rect">
            <a:avLst/>
          </a:prstGeom>
          <a:noFill/>
        </p:spPr>
        <p:txBody>
          <a:bodyPr wrap="none" rtlCol="0">
            <a:spAutoFit/>
          </a:bodyPr>
          <a:lstStyle/>
          <a:p>
            <a:r>
              <a:rPr lang="en-US" sz="2800" dirty="0">
                <a:solidFill>
                  <a:prstClr val="black"/>
                </a:solidFill>
                <a:latin typeface="Times New Roman" panose="02020603050405020304" pitchFamily="18" charset="0"/>
                <a:cs typeface="Times New Roman" panose="02020603050405020304" pitchFamily="18" charset="0"/>
              </a:rPr>
              <a:t>16.2%</a:t>
            </a:r>
          </a:p>
        </p:txBody>
      </p:sp>
      <p:sp>
        <p:nvSpPr>
          <p:cNvPr id="15" name="TextBox 14">
            <a:extLst>
              <a:ext uri="{FF2B5EF4-FFF2-40B4-BE49-F238E27FC236}">
                <a16:creationId xmlns:a16="http://schemas.microsoft.com/office/drawing/2014/main" id="{997EB9CF-8090-5B86-A0F9-5FC9203C97A3}"/>
              </a:ext>
            </a:extLst>
          </p:cNvPr>
          <p:cNvSpPr txBox="1"/>
          <p:nvPr/>
        </p:nvSpPr>
        <p:spPr>
          <a:xfrm>
            <a:off x="4357395" y="6170750"/>
            <a:ext cx="933269" cy="523220"/>
          </a:xfrm>
          <a:prstGeom prst="rect">
            <a:avLst/>
          </a:prstGeom>
          <a:noFill/>
        </p:spPr>
        <p:txBody>
          <a:bodyPr wrap="none" rtlCol="0">
            <a:spAutoFit/>
          </a:bodyPr>
          <a:lstStyle/>
          <a:p>
            <a:r>
              <a:rPr lang="en-US" sz="2800" dirty="0">
                <a:solidFill>
                  <a:prstClr val="black"/>
                </a:solidFill>
                <a:latin typeface="Times New Roman" panose="02020603050405020304" pitchFamily="18" charset="0"/>
                <a:cs typeface="Times New Roman" panose="02020603050405020304" pitchFamily="18" charset="0"/>
              </a:rPr>
              <a:t>6.8%</a:t>
            </a:r>
          </a:p>
        </p:txBody>
      </p:sp>
      <p:sp>
        <p:nvSpPr>
          <p:cNvPr id="16" name="TextBox 15">
            <a:extLst>
              <a:ext uri="{FF2B5EF4-FFF2-40B4-BE49-F238E27FC236}">
                <a16:creationId xmlns:a16="http://schemas.microsoft.com/office/drawing/2014/main" id="{D8642D93-788C-731A-67AF-E4A87BBCC452}"/>
              </a:ext>
            </a:extLst>
          </p:cNvPr>
          <p:cNvSpPr txBox="1"/>
          <p:nvPr/>
        </p:nvSpPr>
        <p:spPr>
          <a:xfrm>
            <a:off x="5747424" y="6186444"/>
            <a:ext cx="1112805" cy="523220"/>
          </a:xfrm>
          <a:prstGeom prst="rect">
            <a:avLst/>
          </a:prstGeom>
          <a:noFill/>
        </p:spPr>
        <p:txBody>
          <a:bodyPr wrap="none" rtlCol="0">
            <a:spAutoFit/>
          </a:bodyPr>
          <a:lstStyle/>
          <a:p>
            <a:r>
              <a:rPr lang="en-US" sz="2800" dirty="0">
                <a:solidFill>
                  <a:prstClr val="black"/>
                </a:solidFill>
                <a:latin typeface="Times New Roman" panose="02020603050405020304" pitchFamily="18" charset="0"/>
                <a:cs typeface="Times New Roman" panose="02020603050405020304" pitchFamily="18" charset="0"/>
              </a:rPr>
              <a:t>12.3%</a:t>
            </a:r>
          </a:p>
        </p:txBody>
      </p:sp>
      <p:sp>
        <p:nvSpPr>
          <p:cNvPr id="24" name="TextBox 23">
            <a:extLst>
              <a:ext uri="{FF2B5EF4-FFF2-40B4-BE49-F238E27FC236}">
                <a16:creationId xmlns:a16="http://schemas.microsoft.com/office/drawing/2014/main" id="{2AEC40CA-E547-0E0F-6681-60D01235B1B7}"/>
              </a:ext>
            </a:extLst>
          </p:cNvPr>
          <p:cNvSpPr txBox="1"/>
          <p:nvPr/>
        </p:nvSpPr>
        <p:spPr>
          <a:xfrm>
            <a:off x="7099707" y="6193631"/>
            <a:ext cx="933269" cy="523220"/>
          </a:xfrm>
          <a:prstGeom prst="rect">
            <a:avLst/>
          </a:prstGeom>
          <a:noFill/>
        </p:spPr>
        <p:txBody>
          <a:bodyPr wrap="none" rtlCol="0">
            <a:spAutoFit/>
          </a:bodyPr>
          <a:lstStyle/>
          <a:p>
            <a:r>
              <a:rPr lang="en-US" sz="2800" dirty="0">
                <a:solidFill>
                  <a:prstClr val="black"/>
                </a:solidFill>
                <a:latin typeface="Times New Roman" panose="02020603050405020304" pitchFamily="18" charset="0"/>
                <a:cs typeface="Times New Roman" panose="02020603050405020304" pitchFamily="18" charset="0"/>
              </a:rPr>
              <a:t>5.2%</a:t>
            </a:r>
          </a:p>
        </p:txBody>
      </p:sp>
      <p:sp>
        <p:nvSpPr>
          <p:cNvPr id="25" name="TextBox 24">
            <a:extLst>
              <a:ext uri="{FF2B5EF4-FFF2-40B4-BE49-F238E27FC236}">
                <a16:creationId xmlns:a16="http://schemas.microsoft.com/office/drawing/2014/main" id="{CC19A8F0-1E5A-9DDD-F4F8-18A80320F81B}"/>
              </a:ext>
            </a:extLst>
          </p:cNvPr>
          <p:cNvSpPr txBox="1"/>
          <p:nvPr/>
        </p:nvSpPr>
        <p:spPr>
          <a:xfrm>
            <a:off x="8445378" y="6179387"/>
            <a:ext cx="933269" cy="523220"/>
          </a:xfrm>
          <a:prstGeom prst="rect">
            <a:avLst/>
          </a:prstGeom>
          <a:noFill/>
        </p:spPr>
        <p:txBody>
          <a:bodyPr wrap="none" rtlCol="0">
            <a:spAutoFit/>
          </a:bodyPr>
          <a:lstStyle/>
          <a:p>
            <a:r>
              <a:rPr lang="en-US" sz="2800" dirty="0">
                <a:solidFill>
                  <a:prstClr val="black"/>
                </a:solidFill>
                <a:latin typeface="Times New Roman" panose="02020603050405020304" pitchFamily="18" charset="0"/>
                <a:cs typeface="Times New Roman" panose="02020603050405020304" pitchFamily="18" charset="0"/>
              </a:rPr>
              <a:t>2.4%</a:t>
            </a:r>
          </a:p>
        </p:txBody>
      </p:sp>
      <p:cxnSp>
        <p:nvCxnSpPr>
          <p:cNvPr id="26" name="Straight Connector 25">
            <a:extLst>
              <a:ext uri="{FF2B5EF4-FFF2-40B4-BE49-F238E27FC236}">
                <a16:creationId xmlns:a16="http://schemas.microsoft.com/office/drawing/2014/main" id="{A5092056-1EB2-51B4-C7B8-B0CBB292C0B5}"/>
              </a:ext>
            </a:extLst>
          </p:cNvPr>
          <p:cNvCxnSpPr>
            <a:cxnSpLocks/>
          </p:cNvCxnSpPr>
          <p:nvPr/>
        </p:nvCxnSpPr>
        <p:spPr>
          <a:xfrm>
            <a:off x="9453326" y="5463940"/>
            <a:ext cx="0" cy="1366838"/>
          </a:xfrm>
          <a:prstGeom prst="line">
            <a:avLst/>
          </a:prstGeom>
          <a:noFill/>
          <a:ln w="6350" cap="flat" cmpd="sng" algn="ctr">
            <a:solidFill>
              <a:sysClr val="windowText" lastClr="000000"/>
            </a:solidFill>
            <a:prstDash val="solid"/>
            <a:miter lim="800000"/>
          </a:ln>
          <a:effectLst/>
        </p:spPr>
      </p:cxnSp>
      <p:cxnSp>
        <p:nvCxnSpPr>
          <p:cNvPr id="27" name="Straight Connector 26">
            <a:extLst>
              <a:ext uri="{FF2B5EF4-FFF2-40B4-BE49-F238E27FC236}">
                <a16:creationId xmlns:a16="http://schemas.microsoft.com/office/drawing/2014/main" id="{C6127AA8-FAEE-E37A-F8B5-DCB319844281}"/>
              </a:ext>
            </a:extLst>
          </p:cNvPr>
          <p:cNvCxnSpPr>
            <a:cxnSpLocks/>
          </p:cNvCxnSpPr>
          <p:nvPr/>
        </p:nvCxnSpPr>
        <p:spPr>
          <a:xfrm>
            <a:off x="10671920" y="5485876"/>
            <a:ext cx="0" cy="1366838"/>
          </a:xfrm>
          <a:prstGeom prst="line">
            <a:avLst/>
          </a:prstGeom>
          <a:noFill/>
          <a:ln w="6350" cap="flat" cmpd="sng" algn="ctr">
            <a:solidFill>
              <a:sysClr val="windowText" lastClr="000000"/>
            </a:solidFill>
            <a:prstDash val="solid"/>
            <a:miter lim="800000"/>
          </a:ln>
          <a:effectLst/>
        </p:spPr>
      </p:cxnSp>
      <p:sp>
        <p:nvSpPr>
          <p:cNvPr id="28" name="TextBox 27">
            <a:extLst>
              <a:ext uri="{FF2B5EF4-FFF2-40B4-BE49-F238E27FC236}">
                <a16:creationId xmlns:a16="http://schemas.microsoft.com/office/drawing/2014/main" id="{A126FD9F-563A-9650-3CE0-72775AA1A580}"/>
              </a:ext>
            </a:extLst>
          </p:cNvPr>
          <p:cNvSpPr txBox="1"/>
          <p:nvPr/>
        </p:nvSpPr>
        <p:spPr>
          <a:xfrm>
            <a:off x="9453326" y="5526093"/>
            <a:ext cx="1836993" cy="338554"/>
          </a:xfrm>
          <a:prstGeom prst="rect">
            <a:avLst/>
          </a:prstGeom>
          <a:noFill/>
        </p:spPr>
        <p:txBody>
          <a:bodyPr wrap="square" rtlCol="0">
            <a:spAutoFit/>
          </a:bodyPr>
          <a:lstStyle/>
          <a:p>
            <a:r>
              <a:rPr lang="en-US" sz="1600" b="1" dirty="0">
                <a:solidFill>
                  <a:prstClr val="black"/>
                </a:solidFill>
                <a:latin typeface="Times New Roman" panose="02020603050405020304" pitchFamily="18" charset="0"/>
                <a:cs typeface="Times New Roman" panose="02020603050405020304" pitchFamily="18" charset="0"/>
              </a:rPr>
              <a:t>Rule of Law</a:t>
            </a:r>
          </a:p>
        </p:txBody>
      </p:sp>
      <p:sp>
        <p:nvSpPr>
          <p:cNvPr id="29" name="TextBox 28">
            <a:extLst>
              <a:ext uri="{FF2B5EF4-FFF2-40B4-BE49-F238E27FC236}">
                <a16:creationId xmlns:a16="http://schemas.microsoft.com/office/drawing/2014/main" id="{244CEC79-2D0E-D7CD-37F4-9D7182064B2E}"/>
              </a:ext>
            </a:extLst>
          </p:cNvPr>
          <p:cNvSpPr txBox="1"/>
          <p:nvPr/>
        </p:nvSpPr>
        <p:spPr>
          <a:xfrm>
            <a:off x="9733628" y="6148970"/>
            <a:ext cx="753732" cy="523220"/>
          </a:xfrm>
          <a:prstGeom prst="rect">
            <a:avLst/>
          </a:prstGeom>
          <a:noFill/>
        </p:spPr>
        <p:txBody>
          <a:bodyPr wrap="none" rtlCol="0">
            <a:spAutoFit/>
          </a:bodyPr>
          <a:lstStyle/>
          <a:p>
            <a:r>
              <a:rPr lang="en-US" sz="2800" dirty="0">
                <a:solidFill>
                  <a:prstClr val="black"/>
                </a:solidFill>
                <a:latin typeface="Times New Roman" panose="02020603050405020304" pitchFamily="18" charset="0"/>
                <a:cs typeface="Times New Roman" panose="02020603050405020304" pitchFamily="18" charset="0"/>
              </a:rPr>
              <a:t>.5%</a:t>
            </a:r>
          </a:p>
        </p:txBody>
      </p:sp>
      <p:sp>
        <p:nvSpPr>
          <p:cNvPr id="30" name="TextBox 29">
            <a:extLst>
              <a:ext uri="{FF2B5EF4-FFF2-40B4-BE49-F238E27FC236}">
                <a16:creationId xmlns:a16="http://schemas.microsoft.com/office/drawing/2014/main" id="{D4886A4A-1A86-ADC8-B760-C41AA7264DB9}"/>
              </a:ext>
            </a:extLst>
          </p:cNvPr>
          <p:cNvSpPr txBox="1"/>
          <p:nvPr/>
        </p:nvSpPr>
        <p:spPr>
          <a:xfrm>
            <a:off x="10811271" y="5517691"/>
            <a:ext cx="1836993" cy="584775"/>
          </a:xfrm>
          <a:prstGeom prst="rect">
            <a:avLst/>
          </a:prstGeom>
          <a:noFill/>
        </p:spPr>
        <p:txBody>
          <a:bodyPr wrap="square" rtlCol="0">
            <a:spAutoFit/>
          </a:bodyPr>
          <a:lstStyle/>
          <a:p>
            <a:r>
              <a:rPr lang="en-US" sz="1600" b="1" dirty="0">
                <a:solidFill>
                  <a:prstClr val="black"/>
                </a:solidFill>
                <a:latin typeface="Times New Roman" panose="02020603050405020304" pitchFamily="18" charset="0"/>
                <a:cs typeface="Times New Roman" panose="02020603050405020304" pitchFamily="18" charset="0"/>
              </a:rPr>
              <a:t>Control of Corruption</a:t>
            </a:r>
          </a:p>
        </p:txBody>
      </p:sp>
      <p:sp>
        <p:nvSpPr>
          <p:cNvPr id="31" name="TextBox 30">
            <a:extLst>
              <a:ext uri="{FF2B5EF4-FFF2-40B4-BE49-F238E27FC236}">
                <a16:creationId xmlns:a16="http://schemas.microsoft.com/office/drawing/2014/main" id="{388804D6-D94D-7B28-50DD-E19633504313}"/>
              </a:ext>
            </a:extLst>
          </p:cNvPr>
          <p:cNvSpPr txBox="1"/>
          <p:nvPr/>
        </p:nvSpPr>
        <p:spPr>
          <a:xfrm>
            <a:off x="11023945" y="6179387"/>
            <a:ext cx="933269" cy="523220"/>
          </a:xfrm>
          <a:prstGeom prst="rect">
            <a:avLst/>
          </a:prstGeom>
          <a:noFill/>
        </p:spPr>
        <p:txBody>
          <a:bodyPr wrap="none" rtlCol="0">
            <a:spAutoFit/>
          </a:bodyPr>
          <a:lstStyle/>
          <a:p>
            <a:r>
              <a:rPr lang="en-US" sz="2800" dirty="0">
                <a:solidFill>
                  <a:prstClr val="black"/>
                </a:solidFill>
                <a:latin typeface="Times New Roman" panose="02020603050405020304" pitchFamily="18" charset="0"/>
                <a:cs typeface="Times New Roman" panose="02020603050405020304" pitchFamily="18" charset="0"/>
              </a:rPr>
              <a:t>1.9%</a:t>
            </a:r>
          </a:p>
        </p:txBody>
      </p:sp>
      <p:cxnSp>
        <p:nvCxnSpPr>
          <p:cNvPr id="32" name="Straight Connector 31">
            <a:extLst>
              <a:ext uri="{FF2B5EF4-FFF2-40B4-BE49-F238E27FC236}">
                <a16:creationId xmlns:a16="http://schemas.microsoft.com/office/drawing/2014/main" id="{BF316E80-E2D8-E769-E086-5D212755001D}"/>
              </a:ext>
            </a:extLst>
          </p:cNvPr>
          <p:cNvCxnSpPr>
            <a:cxnSpLocks/>
          </p:cNvCxnSpPr>
          <p:nvPr/>
        </p:nvCxnSpPr>
        <p:spPr>
          <a:xfrm>
            <a:off x="5486632" y="5463940"/>
            <a:ext cx="0" cy="1366838"/>
          </a:xfrm>
          <a:prstGeom prst="line">
            <a:avLst/>
          </a:prstGeom>
          <a:noFill/>
          <a:ln w="6350" cap="flat" cmpd="sng" algn="ctr">
            <a:solidFill>
              <a:sysClr val="windowText" lastClr="000000"/>
            </a:solidFill>
            <a:prstDash val="solid"/>
            <a:miter lim="800000"/>
          </a:ln>
          <a:effectLst/>
        </p:spPr>
      </p:cxnSp>
      <p:cxnSp>
        <p:nvCxnSpPr>
          <p:cNvPr id="33" name="Straight Connector 32">
            <a:extLst>
              <a:ext uri="{FF2B5EF4-FFF2-40B4-BE49-F238E27FC236}">
                <a16:creationId xmlns:a16="http://schemas.microsoft.com/office/drawing/2014/main" id="{6ABE0A39-6C87-7C9A-D179-9364EE9872D8}"/>
              </a:ext>
            </a:extLst>
          </p:cNvPr>
          <p:cNvCxnSpPr>
            <a:cxnSpLocks/>
          </p:cNvCxnSpPr>
          <p:nvPr/>
        </p:nvCxnSpPr>
        <p:spPr>
          <a:xfrm>
            <a:off x="4114705" y="5450177"/>
            <a:ext cx="0" cy="1366838"/>
          </a:xfrm>
          <a:prstGeom prst="line">
            <a:avLst/>
          </a:prstGeom>
          <a:noFill/>
          <a:ln w="6350" cap="flat" cmpd="sng" algn="ctr">
            <a:solidFill>
              <a:sysClr val="windowText" lastClr="000000"/>
            </a:solidFill>
            <a:prstDash val="solid"/>
            <a:miter lim="800000"/>
          </a:ln>
          <a:effectLst/>
        </p:spPr>
      </p:cxnSp>
      <p:pic>
        <p:nvPicPr>
          <p:cNvPr id="34" name="Picture 33">
            <a:extLst>
              <a:ext uri="{FF2B5EF4-FFF2-40B4-BE49-F238E27FC236}">
                <a16:creationId xmlns:a16="http://schemas.microsoft.com/office/drawing/2014/main" id="{7732C01B-56A3-1CF2-43A5-74A0B532F25F}"/>
              </a:ext>
            </a:extLst>
          </p:cNvPr>
          <p:cNvPicPr>
            <a:picLocks noChangeAspect="1"/>
          </p:cNvPicPr>
          <p:nvPr/>
        </p:nvPicPr>
        <p:blipFill>
          <a:blip r:embed="rId5"/>
          <a:stretch>
            <a:fillRect/>
          </a:stretch>
        </p:blipFill>
        <p:spPr>
          <a:xfrm>
            <a:off x="6092951" y="2740092"/>
            <a:ext cx="6097" cy="1377815"/>
          </a:xfrm>
          <a:prstGeom prst="rect">
            <a:avLst/>
          </a:prstGeom>
        </p:spPr>
      </p:pic>
      <p:sp>
        <p:nvSpPr>
          <p:cNvPr id="35" name="TextBox 34">
            <a:extLst>
              <a:ext uri="{FF2B5EF4-FFF2-40B4-BE49-F238E27FC236}">
                <a16:creationId xmlns:a16="http://schemas.microsoft.com/office/drawing/2014/main" id="{72E42F99-8413-CE06-220F-B914C6004C81}"/>
              </a:ext>
            </a:extLst>
          </p:cNvPr>
          <p:cNvSpPr txBox="1"/>
          <p:nvPr/>
        </p:nvSpPr>
        <p:spPr>
          <a:xfrm>
            <a:off x="1530771" y="5582426"/>
            <a:ext cx="1671360" cy="338554"/>
          </a:xfrm>
          <a:prstGeom prst="rect">
            <a:avLst/>
          </a:prstGeom>
          <a:noFill/>
        </p:spPr>
        <p:txBody>
          <a:bodyPr wrap="square" rtlCol="0">
            <a:spAutoFit/>
          </a:bodyPr>
          <a:lstStyle/>
          <a:p>
            <a:r>
              <a:rPr lang="en-US" sz="1600" b="1" dirty="0">
                <a:solidFill>
                  <a:prstClr val="black"/>
                </a:solidFill>
                <a:latin typeface="Times New Roman" panose="02020603050405020304" pitchFamily="18" charset="0"/>
                <a:cs typeface="Times New Roman" panose="02020603050405020304" pitchFamily="18" charset="0"/>
              </a:rPr>
              <a:t>National Will</a:t>
            </a:r>
          </a:p>
        </p:txBody>
      </p:sp>
      <p:sp>
        <p:nvSpPr>
          <p:cNvPr id="36" name="TextBox 35">
            <a:extLst>
              <a:ext uri="{FF2B5EF4-FFF2-40B4-BE49-F238E27FC236}">
                <a16:creationId xmlns:a16="http://schemas.microsoft.com/office/drawing/2014/main" id="{135458DB-B805-FDE3-30F3-38C67235C7F0}"/>
              </a:ext>
            </a:extLst>
          </p:cNvPr>
          <p:cNvSpPr txBox="1"/>
          <p:nvPr/>
        </p:nvSpPr>
        <p:spPr>
          <a:xfrm>
            <a:off x="1750010" y="6201066"/>
            <a:ext cx="1112805" cy="523220"/>
          </a:xfrm>
          <a:prstGeom prst="rect">
            <a:avLst/>
          </a:prstGeom>
          <a:noFill/>
        </p:spPr>
        <p:txBody>
          <a:bodyPr wrap="none" rtlCol="0">
            <a:spAutoFit/>
          </a:bodyPr>
          <a:lstStyle/>
          <a:p>
            <a:r>
              <a:rPr lang="en-US" sz="2800" dirty="0">
                <a:solidFill>
                  <a:prstClr val="black"/>
                </a:solidFill>
                <a:latin typeface="Times New Roman" panose="02020603050405020304" pitchFamily="18" charset="0"/>
                <a:cs typeface="Times New Roman" panose="02020603050405020304" pitchFamily="18" charset="0"/>
              </a:rPr>
              <a:t>33.3%</a:t>
            </a:r>
          </a:p>
        </p:txBody>
      </p:sp>
      <p:sp>
        <p:nvSpPr>
          <p:cNvPr id="37" name="TextBox 36">
            <a:extLst>
              <a:ext uri="{FF2B5EF4-FFF2-40B4-BE49-F238E27FC236}">
                <a16:creationId xmlns:a16="http://schemas.microsoft.com/office/drawing/2014/main" id="{38BB8019-3EF7-071C-D30F-747E58693F99}"/>
              </a:ext>
            </a:extLst>
          </p:cNvPr>
          <p:cNvSpPr txBox="1"/>
          <p:nvPr/>
        </p:nvSpPr>
        <p:spPr>
          <a:xfrm>
            <a:off x="2874653" y="5526315"/>
            <a:ext cx="1261512" cy="584775"/>
          </a:xfrm>
          <a:prstGeom prst="rect">
            <a:avLst/>
          </a:prstGeom>
          <a:noFill/>
        </p:spPr>
        <p:txBody>
          <a:bodyPr wrap="square" rtlCol="0">
            <a:spAutoFit/>
          </a:bodyPr>
          <a:lstStyle/>
          <a:p>
            <a:r>
              <a:rPr lang="en-US" sz="1600" b="1" dirty="0">
                <a:solidFill>
                  <a:prstClr val="black"/>
                </a:solidFill>
                <a:latin typeface="Times New Roman" panose="02020603050405020304" pitchFamily="18" charset="0"/>
                <a:cs typeface="Times New Roman" panose="02020603050405020304" pitchFamily="18" charset="0"/>
              </a:rPr>
              <a:t>Social </a:t>
            </a:r>
          </a:p>
          <a:p>
            <a:r>
              <a:rPr lang="en-US" sz="1600" b="1" dirty="0">
                <a:solidFill>
                  <a:prstClr val="black"/>
                </a:solidFill>
                <a:latin typeface="Times New Roman" panose="02020603050405020304" pitchFamily="18" charset="0"/>
                <a:cs typeface="Times New Roman" panose="02020603050405020304" pitchFamily="18" charset="0"/>
              </a:rPr>
              <a:t>Resilience</a:t>
            </a:r>
          </a:p>
        </p:txBody>
      </p:sp>
      <p:sp>
        <p:nvSpPr>
          <p:cNvPr id="38" name="TextBox 37">
            <a:extLst>
              <a:ext uri="{FF2B5EF4-FFF2-40B4-BE49-F238E27FC236}">
                <a16:creationId xmlns:a16="http://schemas.microsoft.com/office/drawing/2014/main" id="{872D4872-3A35-B300-7362-4858FF783940}"/>
              </a:ext>
            </a:extLst>
          </p:cNvPr>
          <p:cNvSpPr txBox="1"/>
          <p:nvPr/>
        </p:nvSpPr>
        <p:spPr>
          <a:xfrm>
            <a:off x="2932037" y="6189915"/>
            <a:ext cx="1112805" cy="523220"/>
          </a:xfrm>
          <a:prstGeom prst="rect">
            <a:avLst/>
          </a:prstGeom>
          <a:noFill/>
        </p:spPr>
        <p:txBody>
          <a:bodyPr wrap="none" rtlCol="0">
            <a:spAutoFit/>
          </a:bodyPr>
          <a:lstStyle/>
          <a:p>
            <a:r>
              <a:rPr lang="en-US" sz="2800" dirty="0">
                <a:solidFill>
                  <a:prstClr val="black"/>
                </a:solidFill>
                <a:latin typeface="Times New Roman" panose="02020603050405020304" pitchFamily="18" charset="0"/>
                <a:cs typeface="Times New Roman" panose="02020603050405020304" pitchFamily="18" charset="0"/>
              </a:rPr>
              <a:t>33.3%</a:t>
            </a:r>
          </a:p>
        </p:txBody>
      </p:sp>
    </p:spTree>
    <p:extLst>
      <p:ext uri="{BB962C8B-B14F-4D97-AF65-F5344CB8AC3E}">
        <p14:creationId xmlns:p14="http://schemas.microsoft.com/office/powerpoint/2010/main" val="2450218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Google Shape;191;p20">
            <a:extLst>
              <a:ext uri="{FF2B5EF4-FFF2-40B4-BE49-F238E27FC236}">
                <a16:creationId xmlns:a16="http://schemas.microsoft.com/office/drawing/2014/main" id="{EA8BD2DB-CD45-5812-CBA1-86FCAF64D1A1}"/>
              </a:ext>
            </a:extLst>
          </p:cNvPr>
          <p:cNvSpPr txBox="1"/>
          <p:nvPr/>
        </p:nvSpPr>
        <p:spPr>
          <a:xfrm>
            <a:off x="1162050" y="192611"/>
            <a:ext cx="10382369" cy="646331"/>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2800" b="1" i="0" u="none" strike="noStrike" kern="0" cap="none" spc="0" normalizeH="0" baseline="0" noProof="0" dirty="0">
                <a:ln>
                  <a:noFill/>
                </a:ln>
                <a:solidFill>
                  <a:srgbClr val="903163">
                    <a:lumMod val="75000"/>
                  </a:srgbClr>
                </a:solidFill>
                <a:effectLst/>
                <a:uLnTx/>
                <a:uFillTx/>
                <a:latin typeface="Gill Sans MT" panose="020B0502020104020203"/>
                <a:ea typeface="+mn-ea"/>
                <a:cs typeface="Calibri"/>
              </a:rPr>
              <a:t>A GUIDE TO MEASURING STATE RESILIENCY</a:t>
            </a: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lang="en-US" sz="2800" b="1" kern="0" dirty="0">
                <a:solidFill>
                  <a:srgbClr val="903163">
                    <a:lumMod val="75000"/>
                  </a:srgbClr>
                </a:solidFill>
                <a:latin typeface="Gill Sans MT" panose="020B0502020104020203"/>
                <a:cs typeface="Calibri"/>
              </a:rPr>
              <a:t>Left off the table in this paper…</a:t>
            </a:r>
            <a:endParaRPr kumimoji="0" lang="en-US" sz="2800" b="1" i="1" u="none" strike="noStrike" kern="0" cap="none" spc="0" normalizeH="0" baseline="0" noProof="0" dirty="0">
              <a:ln>
                <a:noFill/>
              </a:ln>
              <a:solidFill>
                <a:srgbClr val="903163">
                  <a:lumMod val="75000"/>
                </a:srgbClr>
              </a:solidFill>
              <a:effectLst/>
              <a:uLnTx/>
              <a:uFillTx/>
              <a:latin typeface="Gill Sans MT" panose="020B0502020104020203"/>
              <a:ea typeface="+mn-ea"/>
              <a:cs typeface="Calibri"/>
            </a:endParaRPr>
          </a:p>
        </p:txBody>
      </p:sp>
      <p:sp>
        <p:nvSpPr>
          <p:cNvPr id="18" name="Google Shape;190;p20">
            <a:extLst>
              <a:ext uri="{FF2B5EF4-FFF2-40B4-BE49-F238E27FC236}">
                <a16:creationId xmlns:a16="http://schemas.microsoft.com/office/drawing/2014/main" id="{EC19A44D-0387-6C6E-8194-68408B00A758}"/>
              </a:ext>
            </a:extLst>
          </p:cNvPr>
          <p:cNvSpPr/>
          <p:nvPr/>
        </p:nvSpPr>
        <p:spPr>
          <a:xfrm flipV="1">
            <a:off x="1046922" y="647997"/>
            <a:ext cx="9983028" cy="41392"/>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grpSp>
        <p:nvGrpSpPr>
          <p:cNvPr id="19" name="Google Shape;185;p20">
            <a:extLst>
              <a:ext uri="{FF2B5EF4-FFF2-40B4-BE49-F238E27FC236}">
                <a16:creationId xmlns:a16="http://schemas.microsoft.com/office/drawing/2014/main" id="{88AD5DD0-E5F4-B5D2-98BD-F797E837407B}"/>
              </a:ext>
            </a:extLst>
          </p:cNvPr>
          <p:cNvGrpSpPr/>
          <p:nvPr/>
        </p:nvGrpSpPr>
        <p:grpSpPr>
          <a:xfrm>
            <a:off x="-7304" y="6797897"/>
            <a:ext cx="12192001" cy="94443"/>
            <a:chOff x="-2" y="6777625"/>
            <a:chExt cx="12192001" cy="94443"/>
          </a:xfrm>
        </p:grpSpPr>
        <p:sp>
          <p:nvSpPr>
            <p:cNvPr id="20" name="Google Shape;186;p20">
              <a:extLst>
                <a:ext uri="{FF2B5EF4-FFF2-40B4-BE49-F238E27FC236}">
                  <a16:creationId xmlns:a16="http://schemas.microsoft.com/office/drawing/2014/main" id="{579AA0CE-CD31-72BA-67F9-E490A24DC374}"/>
                </a:ext>
              </a:extLst>
            </p:cNvPr>
            <p:cNvSpPr/>
            <p:nvPr/>
          </p:nvSpPr>
          <p:spPr>
            <a:xfrm>
              <a:off x="-2" y="6777625"/>
              <a:ext cx="3048000" cy="9444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267CCF"/>
                </a:solidFill>
                <a:effectLst/>
                <a:uLnTx/>
                <a:uFillTx/>
                <a:latin typeface="Calibri"/>
                <a:ea typeface="Calibri"/>
                <a:cs typeface="Calibri"/>
                <a:sym typeface="Calibri"/>
              </a:endParaRPr>
            </a:p>
          </p:txBody>
        </p:sp>
        <p:sp>
          <p:nvSpPr>
            <p:cNvPr id="21" name="Google Shape;187;p20">
              <a:extLst>
                <a:ext uri="{FF2B5EF4-FFF2-40B4-BE49-F238E27FC236}">
                  <a16:creationId xmlns:a16="http://schemas.microsoft.com/office/drawing/2014/main" id="{A7A5DD9E-ACF6-E171-D1AE-BA5863A6035E}"/>
                </a:ext>
              </a:extLst>
            </p:cNvPr>
            <p:cNvSpPr/>
            <p:nvPr/>
          </p:nvSpPr>
          <p:spPr>
            <a:xfrm>
              <a:off x="3047998" y="6777625"/>
              <a:ext cx="3048000" cy="9444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267CCF"/>
                </a:solidFill>
                <a:effectLst/>
                <a:uLnTx/>
                <a:uFillTx/>
                <a:latin typeface="Calibri"/>
                <a:ea typeface="Calibri"/>
                <a:cs typeface="Calibri"/>
                <a:sym typeface="Calibri"/>
              </a:endParaRPr>
            </a:p>
          </p:txBody>
        </p:sp>
        <p:sp>
          <p:nvSpPr>
            <p:cNvPr id="22" name="Google Shape;188;p20">
              <a:extLst>
                <a:ext uri="{FF2B5EF4-FFF2-40B4-BE49-F238E27FC236}">
                  <a16:creationId xmlns:a16="http://schemas.microsoft.com/office/drawing/2014/main" id="{836BAE84-AFEA-0C63-A56D-B76B12B8AA94}"/>
                </a:ext>
              </a:extLst>
            </p:cNvPr>
            <p:cNvSpPr/>
            <p:nvPr/>
          </p:nvSpPr>
          <p:spPr>
            <a:xfrm>
              <a:off x="6095999" y="6777625"/>
              <a:ext cx="3048000" cy="9444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267CCF"/>
                </a:solidFill>
                <a:effectLst/>
                <a:uLnTx/>
                <a:uFillTx/>
                <a:latin typeface="Calibri"/>
                <a:ea typeface="Calibri"/>
                <a:cs typeface="Calibri"/>
                <a:sym typeface="Calibri"/>
              </a:endParaRPr>
            </a:p>
          </p:txBody>
        </p:sp>
        <p:sp>
          <p:nvSpPr>
            <p:cNvPr id="23" name="Google Shape;189;p20">
              <a:extLst>
                <a:ext uri="{FF2B5EF4-FFF2-40B4-BE49-F238E27FC236}">
                  <a16:creationId xmlns:a16="http://schemas.microsoft.com/office/drawing/2014/main" id="{C3CFB0CF-46D8-9400-C35D-7CAD31440B2F}"/>
                </a:ext>
              </a:extLst>
            </p:cNvPr>
            <p:cNvSpPr/>
            <p:nvPr/>
          </p:nvSpPr>
          <p:spPr>
            <a:xfrm>
              <a:off x="9143999" y="6777625"/>
              <a:ext cx="3048000" cy="9444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267CCF"/>
                </a:solidFill>
                <a:effectLst/>
                <a:uLnTx/>
                <a:uFillTx/>
                <a:latin typeface="Calibri"/>
                <a:ea typeface="Calibri"/>
                <a:cs typeface="Calibri"/>
                <a:sym typeface="Calibri"/>
              </a:endParaRPr>
            </a:p>
          </p:txBody>
        </p:sp>
      </p:grpSp>
      <p:pic>
        <p:nvPicPr>
          <p:cNvPr id="2" name="Google Shape;192;p20" descr="Logo&#10;&#10;Description automatically generated">
            <a:extLst>
              <a:ext uri="{FF2B5EF4-FFF2-40B4-BE49-F238E27FC236}">
                <a16:creationId xmlns:a16="http://schemas.microsoft.com/office/drawing/2014/main" id="{8B618B61-1A1D-59C9-236B-5B446641100C}"/>
              </a:ext>
            </a:extLst>
          </p:cNvPr>
          <p:cNvPicPr preferRelativeResize="0"/>
          <p:nvPr/>
        </p:nvPicPr>
        <p:blipFill rotWithShape="1">
          <a:blip r:embed="rId3">
            <a:alphaModFix/>
          </a:blip>
          <a:srcRect/>
          <a:stretch/>
        </p:blipFill>
        <p:spPr>
          <a:xfrm>
            <a:off x="0" y="40985"/>
            <a:ext cx="1060079" cy="1060079"/>
          </a:xfrm>
          <a:prstGeom prst="rect">
            <a:avLst/>
          </a:prstGeom>
          <a:noFill/>
          <a:ln>
            <a:noFill/>
          </a:ln>
        </p:spPr>
      </p:pic>
      <p:graphicFrame>
        <p:nvGraphicFramePr>
          <p:cNvPr id="33" name="Table 32">
            <a:extLst>
              <a:ext uri="{FF2B5EF4-FFF2-40B4-BE49-F238E27FC236}">
                <a16:creationId xmlns:a16="http://schemas.microsoft.com/office/drawing/2014/main" id="{1DE3FDDC-DE66-2280-52E3-C062B7213F9E}"/>
              </a:ext>
            </a:extLst>
          </p:cNvPr>
          <p:cNvGraphicFramePr>
            <a:graphicFrameLocks noGrp="1"/>
          </p:cNvGraphicFramePr>
          <p:nvPr>
            <p:extLst>
              <p:ext uri="{D42A27DB-BD31-4B8C-83A1-F6EECF244321}">
                <p14:modId xmlns:p14="http://schemas.microsoft.com/office/powerpoint/2010/main" val="457004196"/>
              </p:ext>
            </p:extLst>
          </p:nvPr>
        </p:nvGraphicFramePr>
        <p:xfrm>
          <a:off x="152400" y="1270355"/>
          <a:ext cx="11887200" cy="5164866"/>
        </p:xfrm>
        <a:graphic>
          <a:graphicData uri="http://schemas.openxmlformats.org/drawingml/2006/table">
            <a:tbl>
              <a:tblPr firstRow="1" firstCol="1" bandRow="1">
                <a:tableStyleId>{5C22544A-7EE6-4342-B048-85BDC9FD1C3A}</a:tableStyleId>
              </a:tblPr>
              <a:tblGrid>
                <a:gridCol w="1137879">
                  <a:extLst>
                    <a:ext uri="{9D8B030D-6E8A-4147-A177-3AD203B41FA5}">
                      <a16:colId xmlns:a16="http://schemas.microsoft.com/office/drawing/2014/main" val="2838321332"/>
                    </a:ext>
                  </a:extLst>
                </a:gridCol>
                <a:gridCol w="10749321">
                  <a:extLst>
                    <a:ext uri="{9D8B030D-6E8A-4147-A177-3AD203B41FA5}">
                      <a16:colId xmlns:a16="http://schemas.microsoft.com/office/drawing/2014/main" val="1262531619"/>
                    </a:ext>
                  </a:extLst>
                </a:gridCol>
              </a:tblGrid>
              <a:tr h="353873">
                <a:tc>
                  <a:txBody>
                    <a:bodyPr/>
                    <a:lstStyle/>
                    <a:p>
                      <a:pPr marL="0" marR="0" indent="8890">
                        <a:lnSpc>
                          <a:spcPct val="107000"/>
                        </a:lnSpc>
                        <a:spcBef>
                          <a:spcPts val="0"/>
                        </a:spcBef>
                        <a:spcAft>
                          <a:spcPts val="0"/>
                        </a:spcAft>
                      </a:pPr>
                      <a:r>
                        <a:rPr lang="en-US" sz="2000" dirty="0">
                          <a:effectLst/>
                        </a:rPr>
                        <a:t>PHASE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STEPS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80520106"/>
                  </a:ext>
                </a:extLst>
              </a:tr>
              <a:tr h="317495">
                <a:tc>
                  <a:txBody>
                    <a:bodyPr/>
                    <a:lstStyle/>
                    <a:p>
                      <a:pPr marL="0" marR="0" indent="8890">
                        <a:lnSpc>
                          <a:spcPct val="107000"/>
                        </a:lnSpc>
                        <a:spcBef>
                          <a:spcPts val="0"/>
                        </a:spcBef>
                        <a:spcAft>
                          <a:spcPts val="0"/>
                        </a:spcAft>
                      </a:pPr>
                      <a:r>
                        <a:rPr lang="en-US" sz="2000">
                          <a:effectLst/>
                        </a:rPr>
                        <a:t>One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nSpc>
                          <a:spcPct val="107000"/>
                        </a:lnSpc>
                        <a:spcBef>
                          <a:spcPts val="0"/>
                        </a:spcBef>
                        <a:spcAft>
                          <a:spcPts val="0"/>
                        </a:spcAft>
                        <a:buFont typeface="+mj-lt"/>
                        <a:buNone/>
                      </a:pPr>
                      <a:r>
                        <a:rPr lang="en-US" sz="2000" b="1" dirty="0">
                          <a:effectLst/>
                        </a:rPr>
                        <a:t>1.   Measuring the state’s resiliency. (the only step discussed here)</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67086231"/>
                  </a:ext>
                </a:extLst>
              </a:tr>
              <a:tr h="317495">
                <a:tc>
                  <a:txBody>
                    <a:bodyPr/>
                    <a:lstStyle/>
                    <a:p>
                      <a:pPr marL="0" marR="0" indent="8890">
                        <a:lnSpc>
                          <a:spcPct val="107000"/>
                        </a:lnSpc>
                        <a:spcBef>
                          <a:spcPts val="0"/>
                        </a:spcBef>
                        <a:spcAft>
                          <a:spcPts val="0"/>
                        </a:spcAft>
                      </a:pPr>
                      <a:r>
                        <a:rPr lang="en-US" sz="20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nSpc>
                          <a:spcPct val="107000"/>
                        </a:lnSpc>
                        <a:spcBef>
                          <a:spcPts val="0"/>
                        </a:spcBef>
                        <a:spcAft>
                          <a:spcPts val="0"/>
                        </a:spcAft>
                        <a:buFont typeface="+mj-lt"/>
                        <a:buNone/>
                      </a:pPr>
                      <a:r>
                        <a:rPr lang="en-US" sz="2000" dirty="0">
                          <a:effectLst/>
                        </a:rPr>
                        <a:t>2.   Identifying the potential for a state-sponsored resistance strategy.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87344236"/>
                  </a:ext>
                </a:extLst>
              </a:tr>
              <a:tr h="317495">
                <a:tc>
                  <a:txBody>
                    <a:bodyPr/>
                    <a:lstStyle/>
                    <a:p>
                      <a:pPr marL="0" marR="0" indent="8890">
                        <a:lnSpc>
                          <a:spcPct val="107000"/>
                        </a:lnSpc>
                        <a:spcBef>
                          <a:spcPts val="0"/>
                        </a:spcBef>
                        <a:spcAft>
                          <a:spcPts val="0"/>
                        </a:spcAft>
                      </a:pPr>
                      <a:r>
                        <a:rPr lang="en-US" sz="20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nSpc>
                          <a:spcPct val="107000"/>
                        </a:lnSpc>
                        <a:spcBef>
                          <a:spcPts val="0"/>
                        </a:spcBef>
                        <a:spcAft>
                          <a:spcPts val="0"/>
                        </a:spcAft>
                        <a:buFont typeface="+mj-lt"/>
                        <a:buNone/>
                      </a:pPr>
                      <a:r>
                        <a:rPr lang="en-US" sz="2000" dirty="0">
                          <a:effectLst/>
                        </a:rPr>
                        <a:t>3.   Measuring the potential for external support to resiliency.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20517127"/>
                  </a:ext>
                </a:extLst>
              </a:tr>
              <a:tr h="317495">
                <a:tc>
                  <a:txBody>
                    <a:bodyPr/>
                    <a:lstStyle/>
                    <a:p>
                      <a:pPr marL="0" marR="0" indent="8890">
                        <a:lnSpc>
                          <a:spcPct val="107000"/>
                        </a:lnSpc>
                        <a:spcBef>
                          <a:spcPts val="0"/>
                        </a:spcBef>
                        <a:spcAft>
                          <a:spcPts val="0"/>
                        </a:spcAft>
                      </a:pPr>
                      <a:r>
                        <a:rPr lang="en-US" sz="20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nSpc>
                          <a:spcPct val="107000"/>
                        </a:lnSpc>
                        <a:spcBef>
                          <a:spcPts val="0"/>
                        </a:spcBef>
                        <a:spcAft>
                          <a:spcPts val="0"/>
                        </a:spcAft>
                        <a:buFont typeface="+mj-lt"/>
                        <a:buNone/>
                      </a:pPr>
                      <a:r>
                        <a:rPr lang="en-US" sz="2000" dirty="0">
                          <a:effectLst/>
                        </a:rPr>
                        <a:t>4.   Measuring the potential for resistance to current authority.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27042109"/>
                  </a:ext>
                </a:extLst>
              </a:tr>
              <a:tr h="317495">
                <a:tc>
                  <a:txBody>
                    <a:bodyPr/>
                    <a:lstStyle/>
                    <a:p>
                      <a:pPr marL="0" marR="0" indent="8890">
                        <a:lnSpc>
                          <a:spcPct val="107000"/>
                        </a:lnSpc>
                        <a:spcBef>
                          <a:spcPts val="0"/>
                        </a:spcBef>
                        <a:spcAft>
                          <a:spcPts val="0"/>
                        </a:spcAft>
                      </a:pPr>
                      <a:r>
                        <a:rPr lang="en-US" sz="20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nSpc>
                          <a:spcPct val="107000"/>
                        </a:lnSpc>
                        <a:spcBef>
                          <a:spcPts val="0"/>
                        </a:spcBef>
                        <a:spcAft>
                          <a:spcPts val="0"/>
                        </a:spcAft>
                        <a:buFont typeface="+mj-lt"/>
                        <a:buNone/>
                      </a:pPr>
                      <a:r>
                        <a:rPr lang="en-US" sz="2000" dirty="0">
                          <a:effectLst/>
                        </a:rPr>
                        <a:t>5.   Measuring the potential for external support to resistance.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46212224"/>
                  </a:ext>
                </a:extLst>
              </a:tr>
              <a:tr h="651179">
                <a:tc>
                  <a:txBody>
                    <a:bodyPr/>
                    <a:lstStyle/>
                    <a:p>
                      <a:pPr marL="0" marR="0" indent="8890">
                        <a:lnSpc>
                          <a:spcPct val="107000"/>
                        </a:lnSpc>
                        <a:spcBef>
                          <a:spcPts val="0"/>
                        </a:spcBef>
                        <a:spcAft>
                          <a:spcPts val="0"/>
                        </a:spcAft>
                      </a:pPr>
                      <a:r>
                        <a:rPr lang="en-US" sz="2000">
                          <a:effectLst/>
                        </a:rPr>
                        <a:t>Two</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nSpc>
                          <a:spcPct val="107000"/>
                        </a:lnSpc>
                        <a:spcBef>
                          <a:spcPts val="0"/>
                        </a:spcBef>
                        <a:spcAft>
                          <a:spcPts val="0"/>
                        </a:spcAft>
                        <a:buFont typeface="+mj-lt"/>
                        <a:buNone/>
                      </a:pPr>
                      <a:r>
                        <a:rPr lang="en-US" sz="2000" dirty="0">
                          <a:effectLst/>
                        </a:rPr>
                        <a:t>6.   Identifying the prevalent resistance groups within the state and placing them on the Resistance Continuum.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62058292"/>
                  </a:ext>
                </a:extLst>
              </a:tr>
              <a:tr h="317495">
                <a:tc>
                  <a:txBody>
                    <a:bodyPr/>
                    <a:lstStyle/>
                    <a:p>
                      <a:pPr marL="0" marR="0" indent="8890">
                        <a:lnSpc>
                          <a:spcPct val="107000"/>
                        </a:lnSpc>
                        <a:spcBef>
                          <a:spcPts val="0"/>
                        </a:spcBef>
                        <a:spcAft>
                          <a:spcPts val="0"/>
                        </a:spcAft>
                      </a:pPr>
                      <a:r>
                        <a:rPr lang="en-US" sz="2000">
                          <a:effectLst/>
                        </a:rPr>
                        <a:t>Three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nSpc>
                          <a:spcPct val="107000"/>
                        </a:lnSpc>
                        <a:spcBef>
                          <a:spcPts val="0"/>
                        </a:spcBef>
                        <a:spcAft>
                          <a:spcPts val="0"/>
                        </a:spcAft>
                        <a:buFont typeface="+mj-lt"/>
                        <a:buNone/>
                      </a:pPr>
                      <a:r>
                        <a:rPr lang="en-US" sz="2000" dirty="0">
                          <a:effectLst/>
                        </a:rPr>
                        <a:t>7.   Assessing one or more resistance groups in terms of leadership,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46926338"/>
                  </a:ext>
                </a:extLst>
              </a:tr>
              <a:tr h="317495">
                <a:tc>
                  <a:txBody>
                    <a:bodyPr/>
                    <a:lstStyle/>
                    <a:p>
                      <a:pPr marL="0" marR="0" indent="8890">
                        <a:lnSpc>
                          <a:spcPct val="107000"/>
                        </a:lnSpc>
                        <a:spcBef>
                          <a:spcPts val="0"/>
                        </a:spcBef>
                        <a:spcAft>
                          <a:spcPts val="0"/>
                        </a:spcAft>
                      </a:pPr>
                      <a:r>
                        <a:rPr lang="en-US" sz="20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nSpc>
                          <a:spcPct val="107000"/>
                        </a:lnSpc>
                        <a:spcBef>
                          <a:spcPts val="0"/>
                        </a:spcBef>
                        <a:spcAft>
                          <a:spcPts val="0"/>
                        </a:spcAft>
                        <a:buFont typeface="+mj-lt"/>
                        <a:buNone/>
                      </a:pPr>
                      <a:r>
                        <a:rPr lang="en-US" sz="2000" dirty="0">
                          <a:effectLst/>
                        </a:rPr>
                        <a:t>8.   cause,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81074285"/>
                  </a:ext>
                </a:extLst>
              </a:tr>
              <a:tr h="317495">
                <a:tc>
                  <a:txBody>
                    <a:bodyPr/>
                    <a:lstStyle/>
                    <a:p>
                      <a:pPr marL="0" marR="0" indent="8890">
                        <a:lnSpc>
                          <a:spcPct val="107000"/>
                        </a:lnSpc>
                        <a:spcBef>
                          <a:spcPts val="0"/>
                        </a:spcBef>
                        <a:spcAft>
                          <a:spcPts val="0"/>
                        </a:spcAft>
                      </a:pPr>
                      <a:r>
                        <a:rPr lang="en-US" sz="20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nSpc>
                          <a:spcPct val="107000"/>
                        </a:lnSpc>
                        <a:spcBef>
                          <a:spcPts val="0"/>
                        </a:spcBef>
                        <a:spcAft>
                          <a:spcPts val="0"/>
                        </a:spcAft>
                        <a:buFont typeface="+mj-lt"/>
                        <a:buNone/>
                      </a:pPr>
                      <a:r>
                        <a:rPr lang="en-US" sz="2000" dirty="0">
                          <a:effectLst/>
                        </a:rPr>
                        <a:t>9.   environment,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87762625"/>
                  </a:ext>
                </a:extLst>
              </a:tr>
              <a:tr h="317495">
                <a:tc>
                  <a:txBody>
                    <a:bodyPr/>
                    <a:lstStyle/>
                    <a:p>
                      <a:pPr marL="0" marR="0" indent="8890">
                        <a:lnSpc>
                          <a:spcPct val="107000"/>
                        </a:lnSpc>
                        <a:spcBef>
                          <a:spcPts val="0"/>
                        </a:spcBef>
                        <a:spcAft>
                          <a:spcPts val="0"/>
                        </a:spcAft>
                      </a:pPr>
                      <a:r>
                        <a:rPr lang="en-US" sz="20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nSpc>
                          <a:spcPct val="107000"/>
                        </a:lnSpc>
                        <a:spcBef>
                          <a:spcPts val="0"/>
                        </a:spcBef>
                        <a:spcAft>
                          <a:spcPts val="0"/>
                        </a:spcAft>
                        <a:buFont typeface="+mj-lt"/>
                        <a:buNone/>
                      </a:pPr>
                      <a:r>
                        <a:rPr lang="en-US" sz="2000" dirty="0">
                          <a:effectLst/>
                        </a:rPr>
                        <a:t>10.   organization,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48096527"/>
                  </a:ext>
                </a:extLst>
              </a:tr>
              <a:tr h="317495">
                <a:tc>
                  <a:txBody>
                    <a:bodyPr/>
                    <a:lstStyle/>
                    <a:p>
                      <a:pPr marL="0" marR="0" indent="8890">
                        <a:lnSpc>
                          <a:spcPct val="107000"/>
                        </a:lnSpc>
                        <a:spcBef>
                          <a:spcPts val="0"/>
                        </a:spcBef>
                        <a:spcAft>
                          <a:spcPts val="0"/>
                        </a:spcAft>
                      </a:pPr>
                      <a:r>
                        <a:rPr lang="en-US" sz="20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nSpc>
                          <a:spcPct val="107000"/>
                        </a:lnSpc>
                        <a:spcBef>
                          <a:spcPts val="0"/>
                        </a:spcBef>
                        <a:spcAft>
                          <a:spcPts val="0"/>
                        </a:spcAft>
                        <a:buFont typeface="+mj-lt"/>
                        <a:buNone/>
                      </a:pPr>
                      <a:r>
                        <a:rPr lang="en-US" sz="2000" dirty="0">
                          <a:effectLst/>
                        </a:rPr>
                        <a:t>11.  and actions.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86302744"/>
                  </a:ext>
                </a:extLst>
              </a:tr>
              <a:tr h="984864">
                <a:tc>
                  <a:txBody>
                    <a:bodyPr/>
                    <a:lstStyle/>
                    <a:p>
                      <a:pPr marL="0" marR="0" indent="8890">
                        <a:lnSpc>
                          <a:spcPct val="107000"/>
                        </a:lnSpc>
                        <a:spcBef>
                          <a:spcPts val="0"/>
                        </a:spcBef>
                        <a:spcAft>
                          <a:spcPts val="0"/>
                        </a:spcAft>
                      </a:pPr>
                      <a:r>
                        <a:rPr lang="en-US" sz="2000" dirty="0">
                          <a:effectLst/>
                        </a:rPr>
                        <a:t>Four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nSpc>
                          <a:spcPct val="107000"/>
                        </a:lnSpc>
                        <a:spcBef>
                          <a:spcPts val="0"/>
                        </a:spcBef>
                        <a:spcAft>
                          <a:spcPts val="0"/>
                        </a:spcAft>
                        <a:buFont typeface="+mj-lt"/>
                        <a:buNone/>
                      </a:pPr>
                      <a:r>
                        <a:rPr lang="en-US" sz="2000" dirty="0">
                          <a:effectLst/>
                        </a:rPr>
                        <a:t>12.  Making a recommendation concerning potential external support to resiliency or resistance, which normally proposes one of three options: (a) support resilience, (b) support resistance, or (c) do nothing.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94291013"/>
                  </a:ext>
                </a:extLst>
              </a:tr>
            </a:tbl>
          </a:graphicData>
        </a:graphic>
      </p:graphicFrame>
    </p:spTree>
    <p:extLst>
      <p:ext uri="{BB962C8B-B14F-4D97-AF65-F5344CB8AC3E}">
        <p14:creationId xmlns:p14="http://schemas.microsoft.com/office/powerpoint/2010/main" val="3352622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Google Shape;191;p20">
            <a:extLst>
              <a:ext uri="{FF2B5EF4-FFF2-40B4-BE49-F238E27FC236}">
                <a16:creationId xmlns:a16="http://schemas.microsoft.com/office/drawing/2014/main" id="{EA8BD2DB-CD45-5812-CBA1-86FCAF64D1A1}"/>
              </a:ext>
            </a:extLst>
          </p:cNvPr>
          <p:cNvSpPr txBox="1"/>
          <p:nvPr/>
        </p:nvSpPr>
        <p:spPr>
          <a:xfrm>
            <a:off x="1162050" y="192611"/>
            <a:ext cx="10382369" cy="646331"/>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2800" b="1" i="0" u="none" strike="noStrike" kern="0" cap="none" spc="0" normalizeH="0" baseline="0" noProof="0" dirty="0">
                <a:ln>
                  <a:noFill/>
                </a:ln>
                <a:solidFill>
                  <a:srgbClr val="903163">
                    <a:lumMod val="75000"/>
                  </a:srgbClr>
                </a:solidFill>
                <a:effectLst/>
                <a:uLnTx/>
                <a:uFillTx/>
                <a:latin typeface="Gill Sans MT" panose="020B0502020104020203"/>
                <a:ea typeface="+mn-ea"/>
                <a:cs typeface="Calibri"/>
              </a:rPr>
              <a:t>A GUIDE TO MEASURING STATE RESILIENCY</a:t>
            </a: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2800" b="1" i="1" u="none" strike="noStrike" kern="0" cap="none" spc="0" normalizeH="0" baseline="0" noProof="0" dirty="0">
                <a:ln>
                  <a:noFill/>
                </a:ln>
                <a:solidFill>
                  <a:srgbClr val="903163">
                    <a:lumMod val="75000"/>
                  </a:srgbClr>
                </a:solidFill>
                <a:effectLst/>
                <a:uLnTx/>
                <a:uFillTx/>
                <a:latin typeface="Gill Sans MT" panose="020B0502020104020203"/>
                <a:ea typeface="+mn-ea"/>
                <a:cs typeface="Calibri"/>
              </a:rPr>
              <a:t>Questions</a:t>
            </a:r>
          </a:p>
        </p:txBody>
      </p:sp>
      <p:sp>
        <p:nvSpPr>
          <p:cNvPr id="18" name="Google Shape;190;p20">
            <a:extLst>
              <a:ext uri="{FF2B5EF4-FFF2-40B4-BE49-F238E27FC236}">
                <a16:creationId xmlns:a16="http://schemas.microsoft.com/office/drawing/2014/main" id="{EC19A44D-0387-6C6E-8194-68408B00A758}"/>
              </a:ext>
            </a:extLst>
          </p:cNvPr>
          <p:cNvSpPr/>
          <p:nvPr/>
        </p:nvSpPr>
        <p:spPr>
          <a:xfrm flipV="1">
            <a:off x="1046922" y="647997"/>
            <a:ext cx="9983028" cy="41392"/>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grpSp>
        <p:nvGrpSpPr>
          <p:cNvPr id="19" name="Google Shape;185;p20">
            <a:extLst>
              <a:ext uri="{FF2B5EF4-FFF2-40B4-BE49-F238E27FC236}">
                <a16:creationId xmlns:a16="http://schemas.microsoft.com/office/drawing/2014/main" id="{88AD5DD0-E5F4-B5D2-98BD-F797E837407B}"/>
              </a:ext>
            </a:extLst>
          </p:cNvPr>
          <p:cNvGrpSpPr/>
          <p:nvPr/>
        </p:nvGrpSpPr>
        <p:grpSpPr>
          <a:xfrm>
            <a:off x="-7304" y="6797897"/>
            <a:ext cx="12192001" cy="94443"/>
            <a:chOff x="-2" y="6777625"/>
            <a:chExt cx="12192001" cy="94443"/>
          </a:xfrm>
        </p:grpSpPr>
        <p:sp>
          <p:nvSpPr>
            <p:cNvPr id="20" name="Google Shape;186;p20">
              <a:extLst>
                <a:ext uri="{FF2B5EF4-FFF2-40B4-BE49-F238E27FC236}">
                  <a16:creationId xmlns:a16="http://schemas.microsoft.com/office/drawing/2014/main" id="{579AA0CE-CD31-72BA-67F9-E490A24DC374}"/>
                </a:ext>
              </a:extLst>
            </p:cNvPr>
            <p:cNvSpPr/>
            <p:nvPr/>
          </p:nvSpPr>
          <p:spPr>
            <a:xfrm>
              <a:off x="-2" y="6777625"/>
              <a:ext cx="3048000" cy="9444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267CCF"/>
                </a:solidFill>
                <a:effectLst/>
                <a:uLnTx/>
                <a:uFillTx/>
                <a:latin typeface="Calibri"/>
                <a:ea typeface="Calibri"/>
                <a:cs typeface="Calibri"/>
                <a:sym typeface="Calibri"/>
              </a:endParaRPr>
            </a:p>
          </p:txBody>
        </p:sp>
        <p:sp>
          <p:nvSpPr>
            <p:cNvPr id="21" name="Google Shape;187;p20">
              <a:extLst>
                <a:ext uri="{FF2B5EF4-FFF2-40B4-BE49-F238E27FC236}">
                  <a16:creationId xmlns:a16="http://schemas.microsoft.com/office/drawing/2014/main" id="{A7A5DD9E-ACF6-E171-D1AE-BA5863A6035E}"/>
                </a:ext>
              </a:extLst>
            </p:cNvPr>
            <p:cNvSpPr/>
            <p:nvPr/>
          </p:nvSpPr>
          <p:spPr>
            <a:xfrm>
              <a:off x="3047998" y="6777625"/>
              <a:ext cx="3048000" cy="9444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267CCF"/>
                </a:solidFill>
                <a:effectLst/>
                <a:uLnTx/>
                <a:uFillTx/>
                <a:latin typeface="Calibri"/>
                <a:ea typeface="Calibri"/>
                <a:cs typeface="Calibri"/>
                <a:sym typeface="Calibri"/>
              </a:endParaRPr>
            </a:p>
          </p:txBody>
        </p:sp>
        <p:sp>
          <p:nvSpPr>
            <p:cNvPr id="22" name="Google Shape;188;p20">
              <a:extLst>
                <a:ext uri="{FF2B5EF4-FFF2-40B4-BE49-F238E27FC236}">
                  <a16:creationId xmlns:a16="http://schemas.microsoft.com/office/drawing/2014/main" id="{836BAE84-AFEA-0C63-A56D-B76B12B8AA94}"/>
                </a:ext>
              </a:extLst>
            </p:cNvPr>
            <p:cNvSpPr/>
            <p:nvPr/>
          </p:nvSpPr>
          <p:spPr>
            <a:xfrm>
              <a:off x="6095999" y="6777625"/>
              <a:ext cx="3048000" cy="9444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267CCF"/>
                </a:solidFill>
                <a:effectLst/>
                <a:uLnTx/>
                <a:uFillTx/>
                <a:latin typeface="Calibri"/>
                <a:ea typeface="Calibri"/>
                <a:cs typeface="Calibri"/>
                <a:sym typeface="Calibri"/>
              </a:endParaRPr>
            </a:p>
          </p:txBody>
        </p:sp>
        <p:sp>
          <p:nvSpPr>
            <p:cNvPr id="23" name="Google Shape;189;p20">
              <a:extLst>
                <a:ext uri="{FF2B5EF4-FFF2-40B4-BE49-F238E27FC236}">
                  <a16:creationId xmlns:a16="http://schemas.microsoft.com/office/drawing/2014/main" id="{C3CFB0CF-46D8-9400-C35D-7CAD31440B2F}"/>
                </a:ext>
              </a:extLst>
            </p:cNvPr>
            <p:cNvSpPr/>
            <p:nvPr/>
          </p:nvSpPr>
          <p:spPr>
            <a:xfrm>
              <a:off x="9143999" y="6777625"/>
              <a:ext cx="3048000" cy="9444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267CCF"/>
                </a:solidFill>
                <a:effectLst/>
                <a:uLnTx/>
                <a:uFillTx/>
                <a:latin typeface="Calibri"/>
                <a:ea typeface="Calibri"/>
                <a:cs typeface="Calibri"/>
                <a:sym typeface="Calibri"/>
              </a:endParaRPr>
            </a:p>
          </p:txBody>
        </p:sp>
      </p:grpSp>
      <p:pic>
        <p:nvPicPr>
          <p:cNvPr id="2" name="Google Shape;192;p20" descr="Logo&#10;&#10;Description automatically generated">
            <a:extLst>
              <a:ext uri="{FF2B5EF4-FFF2-40B4-BE49-F238E27FC236}">
                <a16:creationId xmlns:a16="http://schemas.microsoft.com/office/drawing/2014/main" id="{8B618B61-1A1D-59C9-236B-5B446641100C}"/>
              </a:ext>
            </a:extLst>
          </p:cNvPr>
          <p:cNvPicPr preferRelativeResize="0"/>
          <p:nvPr/>
        </p:nvPicPr>
        <p:blipFill rotWithShape="1">
          <a:blip r:embed="rId3">
            <a:alphaModFix/>
          </a:blip>
          <a:srcRect/>
          <a:stretch/>
        </p:blipFill>
        <p:spPr>
          <a:xfrm>
            <a:off x="0" y="40985"/>
            <a:ext cx="1060079" cy="1060079"/>
          </a:xfrm>
          <a:prstGeom prst="rect">
            <a:avLst/>
          </a:prstGeom>
          <a:noFill/>
          <a:ln>
            <a:noFill/>
          </a:ln>
        </p:spPr>
      </p:pic>
      <p:sp>
        <p:nvSpPr>
          <p:cNvPr id="6" name="TextBox 5">
            <a:extLst>
              <a:ext uri="{FF2B5EF4-FFF2-40B4-BE49-F238E27FC236}">
                <a16:creationId xmlns:a16="http://schemas.microsoft.com/office/drawing/2014/main" id="{E6EB025A-9116-25D0-46A8-EA0471A1782E}"/>
              </a:ext>
            </a:extLst>
          </p:cNvPr>
          <p:cNvSpPr txBox="1"/>
          <p:nvPr/>
        </p:nvSpPr>
        <p:spPr>
          <a:xfrm>
            <a:off x="-7304" y="5782234"/>
            <a:ext cx="11966693" cy="1015663"/>
          </a:xfrm>
          <a:prstGeom prst="rect">
            <a:avLst/>
          </a:prstGeom>
          <a:noFill/>
        </p:spPr>
        <p:txBody>
          <a:bodyPr wrap="square">
            <a:spAutoFit/>
          </a:bodyPr>
          <a:lstStyle/>
          <a:p>
            <a:r>
              <a:rPr lang="en-US" sz="2000" dirty="0"/>
              <a:t>Robert S. Burrell and John Collision. “A Guide to Measuring Resiliency and Resistance.” </a:t>
            </a:r>
            <a:r>
              <a:rPr lang="en-US" sz="2000" i="1" dirty="0"/>
              <a:t>Resiliency and Resistance:  Interdisciplinary Lessons in Irregular Warfare, Competition, and Deterrence</a:t>
            </a:r>
            <a:r>
              <a:rPr lang="en-US" sz="2000" dirty="0"/>
              <a:t>. Joint Special Operations University Press, 2024. </a:t>
            </a:r>
          </a:p>
        </p:txBody>
      </p:sp>
      <p:pic>
        <p:nvPicPr>
          <p:cNvPr id="9" name="Graphic 8" descr="Questions with solid fill">
            <a:extLst>
              <a:ext uri="{FF2B5EF4-FFF2-40B4-BE49-F238E27FC236}">
                <a16:creationId xmlns:a16="http://schemas.microsoft.com/office/drawing/2014/main" id="{72962F40-E24E-E376-D778-98019838016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60558" y="933051"/>
            <a:ext cx="4728409" cy="4728409"/>
          </a:xfrm>
          <a:prstGeom prst="rect">
            <a:avLst/>
          </a:prstGeom>
        </p:spPr>
      </p:pic>
    </p:spTree>
    <p:extLst>
      <p:ext uri="{BB962C8B-B14F-4D97-AF65-F5344CB8AC3E}">
        <p14:creationId xmlns:p14="http://schemas.microsoft.com/office/powerpoint/2010/main" val="4266521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mokey Glass">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016d304-faed-4789-b794-a2b97b43617a" xsi:nil="true"/>
    <lcf76f155ced4ddcb4097134ff3c332f xmlns="685f973d-b026-429f-9f4f-8d4ea4f488e4">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4CD8F55D71DAA46908BEB4011D85753" ma:contentTypeVersion="12" ma:contentTypeDescription="Create a new document." ma:contentTypeScope="" ma:versionID="5e5e12db0e6f933ea5c503a355cf6768">
  <xsd:schema xmlns:xsd="http://www.w3.org/2001/XMLSchema" xmlns:xs="http://www.w3.org/2001/XMLSchema" xmlns:p="http://schemas.microsoft.com/office/2006/metadata/properties" xmlns:ns2="685f973d-b026-429f-9f4f-8d4ea4f488e4" xmlns:ns3="2016d304-faed-4789-b794-a2b97b43617a" targetNamespace="http://schemas.microsoft.com/office/2006/metadata/properties" ma:root="true" ma:fieldsID="2090e723919d17fc348a9feb6140baa7" ns2:_="" ns3:_="">
    <xsd:import namespace="685f973d-b026-429f-9f4f-8d4ea4f488e4"/>
    <xsd:import namespace="2016d304-faed-4789-b794-a2b97b43617a"/>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5f973d-b026-429f-9f4f-8d4ea4f488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cc874fec-6985-468d-9a86-0194f6fd86dc"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016d304-faed-4789-b794-a2b97b43617a"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f39ccc4f-3c23-48f2-9fdf-4801ed30a154}" ma:internalName="TaxCatchAll" ma:showField="CatchAllData" ma:web="2016d304-faed-4789-b794-a2b97b43617a">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D9ED51-A263-448C-B7C2-535C0CF88808}">
  <ds:schemaRefs>
    <ds:schemaRef ds:uri="http://purl.org/dc/dcmitype/"/>
    <ds:schemaRef ds:uri="http://schemas.microsoft.com/office/2006/documentManagement/types"/>
    <ds:schemaRef ds:uri="http://purl.org/dc/elements/1.1/"/>
    <ds:schemaRef ds:uri="http://schemas.microsoft.com/office/2006/metadata/properties"/>
    <ds:schemaRef ds:uri="http://purl.org/dc/terms/"/>
    <ds:schemaRef ds:uri="http://schemas.microsoft.com/office/infopath/2007/PartnerControls"/>
    <ds:schemaRef ds:uri="http://schemas.openxmlformats.org/package/2006/metadata/core-properties"/>
    <ds:schemaRef ds:uri="138deda2-cfea-4f45-ad7c-c9feb86c23f3"/>
    <ds:schemaRef ds:uri="ec8fd78b-a9ee-4095-9e4d-626307c39c01"/>
    <ds:schemaRef ds:uri="http://www.w3.org/XML/1998/namespace"/>
  </ds:schemaRefs>
</ds:datastoreItem>
</file>

<file path=customXml/itemProps2.xml><?xml version="1.0" encoding="utf-8"?>
<ds:datastoreItem xmlns:ds="http://schemas.openxmlformats.org/officeDocument/2006/customXml" ds:itemID="{B318A557-E00F-47C6-9DF4-9CC5CDFD9C22}">
  <ds:schemaRefs>
    <ds:schemaRef ds:uri="http://schemas.microsoft.com/sharepoint/v3/contenttype/forms"/>
  </ds:schemaRefs>
</ds:datastoreItem>
</file>

<file path=customXml/itemProps3.xml><?xml version="1.0" encoding="utf-8"?>
<ds:datastoreItem xmlns:ds="http://schemas.openxmlformats.org/officeDocument/2006/customXml" ds:itemID="{C9B8CFAF-811E-4865-A1BD-46AB3591E7B8}"/>
</file>

<file path=docProps/app.xml><?xml version="1.0" encoding="utf-8"?>
<Properties xmlns="http://schemas.openxmlformats.org/officeDocument/2006/extended-properties" xmlns:vt="http://schemas.openxmlformats.org/officeDocument/2006/docPropsVTypes">
  <Template>office theme</Template>
  <TotalTime>197</TotalTime>
  <Words>671</Words>
  <Application>Microsoft Office PowerPoint</Application>
  <PresentationFormat>Widescreen</PresentationFormat>
  <Paragraphs>117</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Gill Sans MT</vt:lpstr>
      <vt:lpstr>Times New Roman</vt:lpstr>
      <vt:lpstr>Wingdings 2</vt:lpstr>
      <vt:lpstr>Dividend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Burrell</dc:creator>
  <cp:lastModifiedBy>Robert Burrell</cp:lastModifiedBy>
  <cp:revision>1</cp:revision>
  <dcterms:created xsi:type="dcterms:W3CDTF">2023-05-02T10:41:10Z</dcterms:created>
  <dcterms:modified xsi:type="dcterms:W3CDTF">2023-12-13T08:04:47Z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0x01010034CD8F55D71DAA46908BEB4011D85753</vt:lpwstr>
  </property>
  <property fmtid="{D5CDD505-2E9C-101B-9397-08002B2CF9AE}" pid="3" name="MediaServiceImageTags">
    <vt:lpwstr/>
  </property>
</Properties>
</file>